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6"/>
  </p:notesMasterIdLst>
  <p:handoutMasterIdLst>
    <p:handoutMasterId r:id="rId37"/>
  </p:handoutMasterIdLst>
  <p:sldIdLst>
    <p:sldId id="256" r:id="rId4"/>
    <p:sldId id="260" r:id="rId5"/>
    <p:sldId id="292" r:id="rId6"/>
    <p:sldId id="257" r:id="rId7"/>
    <p:sldId id="289" r:id="rId8"/>
    <p:sldId id="258" r:id="rId9"/>
    <p:sldId id="290" r:id="rId10"/>
    <p:sldId id="293" r:id="rId11"/>
    <p:sldId id="265" r:id="rId12"/>
    <p:sldId id="262" r:id="rId13"/>
    <p:sldId id="263" r:id="rId14"/>
    <p:sldId id="264" r:id="rId15"/>
    <p:sldId id="266" r:id="rId16"/>
    <p:sldId id="267" r:id="rId17"/>
    <p:sldId id="268" r:id="rId18"/>
    <p:sldId id="269" r:id="rId19"/>
    <p:sldId id="270" r:id="rId20"/>
    <p:sldId id="271" r:id="rId21"/>
    <p:sldId id="273" r:id="rId22"/>
    <p:sldId id="274" r:id="rId23"/>
    <p:sldId id="276" r:id="rId24"/>
    <p:sldId id="275" r:id="rId25"/>
    <p:sldId id="277" r:id="rId26"/>
    <p:sldId id="278" r:id="rId27"/>
    <p:sldId id="279" r:id="rId28"/>
    <p:sldId id="280" r:id="rId29"/>
    <p:sldId id="281" r:id="rId30"/>
    <p:sldId id="282" r:id="rId31"/>
    <p:sldId id="283" r:id="rId32"/>
    <p:sldId id="284" r:id="rId33"/>
    <p:sldId id="285" r:id="rId34"/>
    <p:sldId id="288" r:id="rId3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9D400-F84C-407D-952E-7671406BA57C}" v="33" dt="2026-02-02T21:05:48.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94694"/>
  </p:normalViewPr>
  <p:slideViewPr>
    <p:cSldViewPr snapToGrid="0" snapToObjects="1">
      <p:cViewPr varScale="1">
        <p:scale>
          <a:sx n="138" d="100"/>
          <a:sy n="138" d="100"/>
        </p:scale>
        <p:origin x="1032" y="11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ine Nelson" userId="00cce570507b91bf" providerId="LiveId" clId="{AC8DEAE5-2729-4F62-B809-BC41834F9F6F}"/>
    <pc:docChg chg="undo custSel addSld delSld modSld sldOrd">
      <pc:chgData name="Micheline Nelson" userId="00cce570507b91bf" providerId="LiveId" clId="{AC8DEAE5-2729-4F62-B809-BC41834F9F6F}" dt="2026-02-02T21:20:35.114" v="350" actId="478"/>
      <pc:docMkLst>
        <pc:docMk/>
      </pc:docMkLst>
      <pc:sldChg chg="modSp mod">
        <pc:chgData name="Micheline Nelson" userId="00cce570507b91bf" providerId="LiveId" clId="{AC8DEAE5-2729-4F62-B809-BC41834F9F6F}" dt="2026-02-02T21:06:25.218" v="342" actId="2711"/>
        <pc:sldMkLst>
          <pc:docMk/>
          <pc:sldMk cId="0" sldId="256"/>
        </pc:sldMkLst>
        <pc:spChg chg="mod">
          <ac:chgData name="Micheline Nelson" userId="00cce570507b91bf" providerId="LiveId" clId="{AC8DEAE5-2729-4F62-B809-BC41834F9F6F}" dt="2026-02-02T21:06:25.218" v="342" actId="2711"/>
          <ac:spMkLst>
            <pc:docMk/>
            <pc:sldMk cId="0" sldId="256"/>
            <ac:spMk id="5" creationId="{E94E275D-3C79-055C-AC96-9BBEB37D0B18}"/>
          </ac:spMkLst>
        </pc:spChg>
      </pc:sldChg>
      <pc:sldChg chg="modSp mod">
        <pc:chgData name="Micheline Nelson" userId="00cce570507b91bf" providerId="LiveId" clId="{AC8DEAE5-2729-4F62-B809-BC41834F9F6F}" dt="2026-02-02T21:07:00.360" v="344" actId="207"/>
        <pc:sldMkLst>
          <pc:docMk/>
          <pc:sldMk cId="0" sldId="257"/>
        </pc:sldMkLst>
        <pc:spChg chg="mod">
          <ac:chgData name="Micheline Nelson" userId="00cce570507b91bf" providerId="LiveId" clId="{AC8DEAE5-2729-4F62-B809-BC41834F9F6F}" dt="2026-02-02T21:06:40.441" v="343" actId="1076"/>
          <ac:spMkLst>
            <pc:docMk/>
            <pc:sldMk cId="0" sldId="257"/>
            <ac:spMk id="4" creationId="{DB7DDFBB-8234-54C0-6C73-71EBF6E17325}"/>
          </ac:spMkLst>
        </pc:spChg>
        <pc:spChg chg="mod">
          <ac:chgData name="Micheline Nelson" userId="00cce570507b91bf" providerId="LiveId" clId="{AC8DEAE5-2729-4F62-B809-BC41834F9F6F}" dt="2026-02-02T21:07:00.360" v="344" actId="207"/>
          <ac:spMkLst>
            <pc:docMk/>
            <pc:sldMk cId="0" sldId="257"/>
            <ac:spMk id="5" creationId="{66F3F7C1-F503-CA85-FFA6-6A72B22AD4FE}"/>
          </ac:spMkLst>
        </pc:spChg>
      </pc:sldChg>
      <pc:sldChg chg="del">
        <pc:chgData name="Micheline Nelson" userId="00cce570507b91bf" providerId="LiveId" clId="{AC8DEAE5-2729-4F62-B809-BC41834F9F6F}" dt="2026-02-02T20:12:21.142" v="46" actId="2696"/>
        <pc:sldMkLst>
          <pc:docMk/>
          <pc:sldMk cId="0" sldId="259"/>
        </pc:sldMkLst>
      </pc:sldChg>
      <pc:sldChg chg="modSp">
        <pc:chgData name="Micheline Nelson" userId="00cce570507b91bf" providerId="LiveId" clId="{AC8DEAE5-2729-4F62-B809-BC41834F9F6F}" dt="2026-02-02T20:19:18.645" v="81" actId="2711"/>
        <pc:sldMkLst>
          <pc:docMk/>
          <pc:sldMk cId="2189487233" sldId="260"/>
        </pc:sldMkLst>
        <pc:spChg chg="mod">
          <ac:chgData name="Micheline Nelson" userId="00cce570507b91bf" providerId="LiveId" clId="{AC8DEAE5-2729-4F62-B809-BC41834F9F6F}" dt="2026-02-02T20:19:18.645" v="81" actId="2711"/>
          <ac:spMkLst>
            <pc:docMk/>
            <pc:sldMk cId="2189487233" sldId="260"/>
            <ac:spMk id="4" creationId="{5DE278FB-EA4F-C759-D9D2-161CED62CFEE}"/>
          </ac:spMkLst>
        </pc:spChg>
      </pc:sldChg>
      <pc:sldChg chg="modSp mod">
        <pc:chgData name="Micheline Nelson" userId="00cce570507b91bf" providerId="LiveId" clId="{AC8DEAE5-2729-4F62-B809-BC41834F9F6F}" dt="2026-02-02T20:22:23.450" v="94" actId="2711"/>
        <pc:sldMkLst>
          <pc:docMk/>
          <pc:sldMk cId="4227323898" sldId="262"/>
        </pc:sldMkLst>
        <pc:spChg chg="mod">
          <ac:chgData name="Micheline Nelson" userId="00cce570507b91bf" providerId="LiveId" clId="{AC8DEAE5-2729-4F62-B809-BC41834F9F6F}" dt="2026-02-02T20:22:23.450" v="94" actId="2711"/>
          <ac:spMkLst>
            <pc:docMk/>
            <pc:sldMk cId="4227323898" sldId="262"/>
            <ac:spMk id="7" creationId="{25B22B05-B8F9-3B8F-1AD2-C63CD663E47D}"/>
          </ac:spMkLst>
        </pc:spChg>
      </pc:sldChg>
      <pc:sldChg chg="modSp mod">
        <pc:chgData name="Micheline Nelson" userId="00cce570507b91bf" providerId="LiveId" clId="{AC8DEAE5-2729-4F62-B809-BC41834F9F6F}" dt="2026-02-02T20:22:42.379" v="96" actId="2711"/>
        <pc:sldMkLst>
          <pc:docMk/>
          <pc:sldMk cId="2884229936" sldId="263"/>
        </pc:sldMkLst>
        <pc:spChg chg="mod">
          <ac:chgData name="Micheline Nelson" userId="00cce570507b91bf" providerId="LiveId" clId="{AC8DEAE5-2729-4F62-B809-BC41834F9F6F}" dt="2026-02-02T20:22:42.379" v="96" actId="2711"/>
          <ac:spMkLst>
            <pc:docMk/>
            <pc:sldMk cId="2884229936" sldId="263"/>
            <ac:spMk id="7" creationId="{30668288-7809-AEA0-35EA-E2D05F25B34A}"/>
          </ac:spMkLst>
        </pc:spChg>
        <pc:spChg chg="mod">
          <ac:chgData name="Micheline Nelson" userId="00cce570507b91bf" providerId="LiveId" clId="{AC8DEAE5-2729-4F62-B809-BC41834F9F6F}" dt="2026-02-02T20:16:41.180" v="70" actId="2711"/>
          <ac:spMkLst>
            <pc:docMk/>
            <pc:sldMk cId="2884229936" sldId="263"/>
            <ac:spMk id="8" creationId="{6CA37A17-2478-379C-C159-10D000EBCA28}"/>
          </ac:spMkLst>
        </pc:spChg>
        <pc:cxnChg chg="mod">
          <ac:chgData name="Micheline Nelson" userId="00cce570507b91bf" providerId="LiveId" clId="{AC8DEAE5-2729-4F62-B809-BC41834F9F6F}" dt="2026-02-02T20:15:15.717" v="63" actId="14100"/>
          <ac:cxnSpMkLst>
            <pc:docMk/>
            <pc:sldMk cId="2884229936" sldId="263"/>
            <ac:cxnSpMk id="11" creationId="{4EEDE12F-80C1-E3F4-910B-394B2654BF30}"/>
          </ac:cxnSpMkLst>
        </pc:cxnChg>
        <pc:cxnChg chg="mod">
          <ac:chgData name="Micheline Nelson" userId="00cce570507b91bf" providerId="LiveId" clId="{AC8DEAE5-2729-4F62-B809-BC41834F9F6F}" dt="2026-02-02T20:15:05.863" v="62" actId="14100"/>
          <ac:cxnSpMkLst>
            <pc:docMk/>
            <pc:sldMk cId="2884229936" sldId="263"/>
            <ac:cxnSpMk id="12" creationId="{686E1F9C-F7F1-4B32-BF0C-97167FAC7CD8}"/>
          </ac:cxnSpMkLst>
        </pc:cxnChg>
        <pc:cxnChg chg="mod">
          <ac:chgData name="Micheline Nelson" userId="00cce570507b91bf" providerId="LiveId" clId="{AC8DEAE5-2729-4F62-B809-BC41834F9F6F}" dt="2026-02-02T20:16:13.109" v="68" actId="14100"/>
          <ac:cxnSpMkLst>
            <pc:docMk/>
            <pc:sldMk cId="2884229936" sldId="263"/>
            <ac:cxnSpMk id="13" creationId="{C6A53553-9249-8E99-1B28-48D458255FB9}"/>
          </ac:cxnSpMkLst>
        </pc:cxnChg>
      </pc:sldChg>
      <pc:sldChg chg="addSp delSp modSp mod">
        <pc:chgData name="Micheline Nelson" userId="00cce570507b91bf" providerId="LiveId" clId="{AC8DEAE5-2729-4F62-B809-BC41834F9F6F}" dt="2026-02-02T20:23:31.178" v="103" actId="255"/>
        <pc:sldMkLst>
          <pc:docMk/>
          <pc:sldMk cId="2147581619" sldId="264"/>
        </pc:sldMkLst>
        <pc:spChg chg="mod">
          <ac:chgData name="Micheline Nelson" userId="00cce570507b91bf" providerId="LiveId" clId="{AC8DEAE5-2729-4F62-B809-BC41834F9F6F}" dt="2026-02-02T20:23:31.178" v="103" actId="255"/>
          <ac:spMkLst>
            <pc:docMk/>
            <pc:sldMk cId="2147581619" sldId="264"/>
            <ac:spMk id="7" creationId="{BDBC2FA7-FE2E-7F8D-B77F-38E856AD9458}"/>
          </ac:spMkLst>
        </pc:spChg>
        <pc:spChg chg="mod">
          <ac:chgData name="Micheline Nelson" userId="00cce570507b91bf" providerId="LiveId" clId="{AC8DEAE5-2729-4F62-B809-BC41834F9F6F}" dt="2026-02-02T20:17:12.214" v="72" actId="2711"/>
          <ac:spMkLst>
            <pc:docMk/>
            <pc:sldMk cId="2147581619" sldId="264"/>
            <ac:spMk id="8" creationId="{9B690E7B-70E3-8E17-96E9-7EB21F49D21D}"/>
          </ac:spMkLst>
        </pc:spChg>
        <pc:picChg chg="add mod modCrop">
          <ac:chgData name="Micheline Nelson" userId="00cce570507b91bf" providerId="LiveId" clId="{AC8DEAE5-2729-4F62-B809-BC41834F9F6F}" dt="2026-02-02T19:25:12.625" v="30" actId="14100"/>
          <ac:picMkLst>
            <pc:docMk/>
            <pc:sldMk cId="2147581619" sldId="264"/>
            <ac:picMk id="6" creationId="{7B6D6166-90F1-35D5-0F85-9A626E2FCCB2}"/>
          </ac:picMkLst>
        </pc:picChg>
        <pc:picChg chg="del">
          <ac:chgData name="Micheline Nelson" userId="00cce570507b91bf" providerId="LiveId" clId="{AC8DEAE5-2729-4F62-B809-BC41834F9F6F}" dt="2026-02-02T19:24:46.295" v="26" actId="478"/>
          <ac:picMkLst>
            <pc:docMk/>
            <pc:sldMk cId="2147581619" sldId="264"/>
            <ac:picMk id="9" creationId="{33D12C1B-E813-6E91-FD80-896F7C74C92D}"/>
          </ac:picMkLst>
        </pc:picChg>
        <pc:inkChg chg="add">
          <ac:chgData name="Micheline Nelson" userId="00cce570507b91bf" providerId="LiveId" clId="{AC8DEAE5-2729-4F62-B809-BC41834F9F6F}" dt="2026-02-02T19:23:56.204" v="18" actId="9405"/>
          <ac:inkMkLst>
            <pc:docMk/>
            <pc:sldMk cId="2147581619" sldId="264"/>
            <ac:inkMk id="2" creationId="{FD794D66-58C9-7391-C63B-066E3DCE8F4A}"/>
          </ac:inkMkLst>
        </pc:inkChg>
        <pc:inkChg chg="add">
          <ac:chgData name="Micheline Nelson" userId="00cce570507b91bf" providerId="LiveId" clId="{AC8DEAE5-2729-4F62-B809-BC41834F9F6F}" dt="2026-02-02T19:23:57.889" v="19" actId="9405"/>
          <ac:inkMkLst>
            <pc:docMk/>
            <pc:sldMk cId="2147581619" sldId="264"/>
            <ac:inkMk id="3" creationId="{DB3BC8E9-F2CE-4D56-4DA0-489E42A1E6B1}"/>
          </ac:inkMkLst>
        </pc:inkChg>
        <pc:inkChg chg="add del">
          <ac:chgData name="Micheline Nelson" userId="00cce570507b91bf" providerId="LiveId" clId="{AC8DEAE5-2729-4F62-B809-BC41834F9F6F}" dt="2026-02-02T19:24:09.107" v="23" actId="9405"/>
          <ac:inkMkLst>
            <pc:docMk/>
            <pc:sldMk cId="2147581619" sldId="264"/>
            <ac:inkMk id="4" creationId="{30EB82B9-B1A8-863D-C68F-3C3D2D997DCA}"/>
          </ac:inkMkLst>
        </pc:inkChg>
        <pc:inkChg chg="add del">
          <ac:chgData name="Micheline Nelson" userId="00cce570507b91bf" providerId="LiveId" clId="{AC8DEAE5-2729-4F62-B809-BC41834F9F6F}" dt="2026-02-02T19:24:08.542" v="22" actId="9405"/>
          <ac:inkMkLst>
            <pc:docMk/>
            <pc:sldMk cId="2147581619" sldId="264"/>
            <ac:inkMk id="5" creationId="{1D2DD1D7-431F-66DF-ACCE-0A27C5EBEBA4}"/>
          </ac:inkMkLst>
        </pc:inkChg>
        <pc:cxnChg chg="mod ord">
          <ac:chgData name="Micheline Nelson" userId="00cce570507b91bf" providerId="LiveId" clId="{AC8DEAE5-2729-4F62-B809-BC41834F9F6F}" dt="2026-02-02T20:17:40.268" v="74" actId="14100"/>
          <ac:cxnSpMkLst>
            <pc:docMk/>
            <pc:sldMk cId="2147581619" sldId="264"/>
            <ac:cxnSpMk id="11" creationId="{DD33A661-74E3-71EB-6B47-AE20C9F089FF}"/>
          </ac:cxnSpMkLst>
        </pc:cxnChg>
        <pc:cxnChg chg="mod">
          <ac:chgData name="Micheline Nelson" userId="00cce570507b91bf" providerId="LiveId" clId="{AC8DEAE5-2729-4F62-B809-BC41834F9F6F}" dt="2026-02-02T20:18:11.301" v="77" actId="14100"/>
          <ac:cxnSpMkLst>
            <pc:docMk/>
            <pc:sldMk cId="2147581619" sldId="264"/>
            <ac:cxnSpMk id="12" creationId="{53F0390A-D2D4-3012-7C8D-99CB626D8CE7}"/>
          </ac:cxnSpMkLst>
        </pc:cxnChg>
        <pc:cxnChg chg="mod">
          <ac:chgData name="Micheline Nelson" userId="00cce570507b91bf" providerId="LiveId" clId="{AC8DEAE5-2729-4F62-B809-BC41834F9F6F}" dt="2026-02-02T20:18:16.353" v="78" actId="14100"/>
          <ac:cxnSpMkLst>
            <pc:docMk/>
            <pc:sldMk cId="2147581619" sldId="264"/>
            <ac:cxnSpMk id="13" creationId="{DEF9224E-5F01-2251-A555-22A24F2F5D72}"/>
          </ac:cxnSpMkLst>
        </pc:cxnChg>
      </pc:sldChg>
      <pc:sldChg chg="modSp mod ord">
        <pc:chgData name="Micheline Nelson" userId="00cce570507b91bf" providerId="LiveId" clId="{AC8DEAE5-2729-4F62-B809-BC41834F9F6F}" dt="2026-02-02T20:22:03.128" v="93" actId="2711"/>
        <pc:sldMkLst>
          <pc:docMk/>
          <pc:sldMk cId="1720650530" sldId="265"/>
        </pc:sldMkLst>
        <pc:spChg chg="mod">
          <ac:chgData name="Micheline Nelson" userId="00cce570507b91bf" providerId="LiveId" clId="{AC8DEAE5-2729-4F62-B809-BC41834F9F6F}" dt="2026-02-02T20:21:52.613" v="92" actId="2711"/>
          <ac:spMkLst>
            <pc:docMk/>
            <pc:sldMk cId="1720650530" sldId="265"/>
            <ac:spMk id="4" creationId="{46EE32C1-9893-1386-2C54-D28AAC849040}"/>
          </ac:spMkLst>
        </pc:spChg>
        <pc:spChg chg="mod">
          <ac:chgData name="Micheline Nelson" userId="00cce570507b91bf" providerId="LiveId" clId="{AC8DEAE5-2729-4F62-B809-BC41834F9F6F}" dt="2026-02-02T20:22:03.128" v="93" actId="2711"/>
          <ac:spMkLst>
            <pc:docMk/>
            <pc:sldMk cId="1720650530" sldId="265"/>
            <ac:spMk id="5" creationId="{3E3DAD73-E143-053D-1046-93F70DEECFFF}"/>
          </ac:spMkLst>
        </pc:spChg>
      </pc:sldChg>
      <pc:sldChg chg="modSp mod">
        <pc:chgData name="Micheline Nelson" userId="00cce570507b91bf" providerId="LiveId" clId="{AC8DEAE5-2729-4F62-B809-BC41834F9F6F}" dt="2026-02-02T20:23:52.895" v="104" actId="2711"/>
        <pc:sldMkLst>
          <pc:docMk/>
          <pc:sldMk cId="2921410903" sldId="266"/>
        </pc:sldMkLst>
        <pc:spChg chg="mod">
          <ac:chgData name="Micheline Nelson" userId="00cce570507b91bf" providerId="LiveId" clId="{AC8DEAE5-2729-4F62-B809-BC41834F9F6F}" dt="2026-02-02T20:23:52.895" v="104" actId="2711"/>
          <ac:spMkLst>
            <pc:docMk/>
            <pc:sldMk cId="2921410903" sldId="266"/>
            <ac:spMk id="4" creationId="{8791063B-2D50-4EA7-B4FC-913017E63A77}"/>
          </ac:spMkLst>
        </pc:spChg>
      </pc:sldChg>
      <pc:sldChg chg="addSp delSp modSp mod">
        <pc:chgData name="Micheline Nelson" userId="00cce570507b91bf" providerId="LiveId" clId="{AC8DEAE5-2729-4F62-B809-BC41834F9F6F}" dt="2026-02-02T21:05:48.670" v="341"/>
        <pc:sldMkLst>
          <pc:docMk/>
          <pc:sldMk cId="4081878293" sldId="267"/>
        </pc:sldMkLst>
        <pc:spChg chg="mod">
          <ac:chgData name="Micheline Nelson" userId="00cce570507b91bf" providerId="LiveId" clId="{AC8DEAE5-2729-4F62-B809-BC41834F9F6F}" dt="2026-02-02T20:24:11.445" v="105" actId="2711"/>
          <ac:spMkLst>
            <pc:docMk/>
            <pc:sldMk cId="4081878293" sldId="267"/>
            <ac:spMk id="4" creationId="{868951CE-0D65-73DD-5695-7FC2D5B6502B}"/>
          </ac:spMkLst>
        </pc:spChg>
        <pc:picChg chg="add del mod">
          <ac:chgData name="Micheline Nelson" userId="00cce570507b91bf" providerId="LiveId" clId="{AC8DEAE5-2729-4F62-B809-BC41834F9F6F}" dt="2026-02-02T21:01:08.816" v="293" actId="21"/>
          <ac:picMkLst>
            <pc:docMk/>
            <pc:sldMk cId="4081878293" sldId="267"/>
            <ac:picMk id="5" creationId="{2FAE69F3-0C3C-0033-8956-CA853B021B67}"/>
          </ac:picMkLst>
        </pc:picChg>
        <pc:picChg chg="del">
          <ac:chgData name="Micheline Nelson" userId="00cce570507b91bf" providerId="LiveId" clId="{AC8DEAE5-2729-4F62-B809-BC41834F9F6F}" dt="2026-02-02T19:21:55.491" v="10" actId="478"/>
          <ac:picMkLst>
            <pc:docMk/>
            <pc:sldMk cId="4081878293" sldId="267"/>
            <ac:picMk id="7" creationId="{E4A68772-695D-1FA0-41EC-3481C97A6D72}"/>
          </ac:picMkLst>
        </pc:picChg>
        <pc:picChg chg="add del mod">
          <ac:chgData name="Micheline Nelson" userId="00cce570507b91bf" providerId="LiveId" clId="{AC8DEAE5-2729-4F62-B809-BC41834F9F6F}" dt="2026-02-02T21:01:05.914" v="292" actId="21"/>
          <ac:picMkLst>
            <pc:docMk/>
            <pc:sldMk cId="4081878293" sldId="267"/>
            <ac:picMk id="11" creationId="{33981850-4685-B4EC-657A-928E9564551B}"/>
          </ac:picMkLst>
        </pc:picChg>
        <pc:picChg chg="add mod">
          <ac:chgData name="Micheline Nelson" userId="00cce570507b91bf" providerId="LiveId" clId="{AC8DEAE5-2729-4F62-B809-BC41834F9F6F}" dt="2026-02-02T21:03:15.077" v="314" actId="1076"/>
          <ac:picMkLst>
            <pc:docMk/>
            <pc:sldMk cId="4081878293" sldId="267"/>
            <ac:picMk id="13" creationId="{015DE760-8224-711A-0026-816142D31F16}"/>
          </ac:picMkLst>
        </pc:picChg>
        <pc:inkChg chg="add del">
          <ac:chgData name="Micheline Nelson" userId="00cce570507b91bf" providerId="LiveId" clId="{AC8DEAE5-2729-4F62-B809-BC41834F9F6F}" dt="2026-02-02T19:23:10.299" v="17"/>
          <ac:inkMkLst>
            <pc:docMk/>
            <pc:sldMk cId="4081878293" sldId="267"/>
            <ac:inkMk id="8" creationId="{BB3026AA-3BCB-21E3-7B2E-42A8F7C5E294}"/>
          </ac:inkMkLst>
        </pc:inkChg>
        <pc:inkChg chg="add del">
          <ac:chgData name="Micheline Nelson" userId="00cce570507b91bf" providerId="LiveId" clId="{AC8DEAE5-2729-4F62-B809-BC41834F9F6F}" dt="2026-02-02T21:01:16.793" v="295" actId="478"/>
          <ac:inkMkLst>
            <pc:docMk/>
            <pc:sldMk cId="4081878293" sldId="267"/>
            <ac:inkMk id="9" creationId="{22A4A6FD-ECA2-4A69-6B9F-43BE787E583D}"/>
          </ac:inkMkLst>
        </pc:inkChg>
        <pc:inkChg chg="add del">
          <ac:chgData name="Micheline Nelson" userId="00cce570507b91bf" providerId="LiveId" clId="{AC8DEAE5-2729-4F62-B809-BC41834F9F6F}" dt="2026-02-02T21:01:53.236" v="301" actId="9405"/>
          <ac:inkMkLst>
            <pc:docMk/>
            <pc:sldMk cId="4081878293" sldId="267"/>
            <ac:inkMk id="14" creationId="{9AE2FBDD-F1FF-FD1B-BA69-0C2084B36C74}"/>
          </ac:inkMkLst>
        </pc:inkChg>
        <pc:inkChg chg="add">
          <ac:chgData name="Micheline Nelson" userId="00cce570507b91bf" providerId="LiveId" clId="{AC8DEAE5-2729-4F62-B809-BC41834F9F6F}" dt="2026-02-02T21:01:48.026" v="299"/>
          <ac:inkMkLst>
            <pc:docMk/>
            <pc:sldMk cId="4081878293" sldId="267"/>
            <ac:inkMk id="15" creationId="{C4BD19A7-8D92-EC9A-A0F0-3490B578DA18}"/>
          </ac:inkMkLst>
        </pc:inkChg>
        <pc:inkChg chg="add del">
          <ac:chgData name="Micheline Nelson" userId="00cce570507b91bf" providerId="LiveId" clId="{AC8DEAE5-2729-4F62-B809-BC41834F9F6F}" dt="2026-02-02T21:02:33.094" v="305" actId="9405"/>
          <ac:inkMkLst>
            <pc:docMk/>
            <pc:sldMk cId="4081878293" sldId="267"/>
            <ac:inkMk id="16" creationId="{1FB4ADE6-DE83-94F8-DE67-D3B2515D1705}"/>
          </ac:inkMkLst>
        </pc:inkChg>
        <pc:inkChg chg="add">
          <ac:chgData name="Micheline Nelson" userId="00cce570507b91bf" providerId="LiveId" clId="{AC8DEAE5-2729-4F62-B809-BC41834F9F6F}" dt="2026-02-02T21:02:28.719" v="303"/>
          <ac:inkMkLst>
            <pc:docMk/>
            <pc:sldMk cId="4081878293" sldId="267"/>
            <ac:inkMk id="17" creationId="{F0D91A48-3C96-D3B7-2E7A-AA8F17CF9AE6}"/>
          </ac:inkMkLst>
        </pc:inkChg>
        <pc:inkChg chg="add del">
          <ac:chgData name="Micheline Nelson" userId="00cce570507b91bf" providerId="LiveId" clId="{AC8DEAE5-2729-4F62-B809-BC41834F9F6F}" dt="2026-02-02T21:02:51.259" v="307" actId="9405"/>
          <ac:inkMkLst>
            <pc:docMk/>
            <pc:sldMk cId="4081878293" sldId="267"/>
            <ac:inkMk id="18" creationId="{7C71B130-4D01-1367-A136-5BD76B55ADA6}"/>
          </ac:inkMkLst>
        </pc:inkChg>
        <pc:inkChg chg="add del">
          <ac:chgData name="Micheline Nelson" userId="00cce570507b91bf" providerId="LiveId" clId="{AC8DEAE5-2729-4F62-B809-BC41834F9F6F}" dt="2026-02-02T21:03:07.639" v="313" actId="9405"/>
          <ac:inkMkLst>
            <pc:docMk/>
            <pc:sldMk cId="4081878293" sldId="267"/>
            <ac:inkMk id="19" creationId="{8F06EF74-91CD-DBCB-BDF5-5EDB2EE84C88}"/>
          </ac:inkMkLst>
        </pc:inkChg>
        <pc:inkChg chg="add mod">
          <ac:chgData name="Micheline Nelson" userId="00cce570507b91bf" providerId="LiveId" clId="{AC8DEAE5-2729-4F62-B809-BC41834F9F6F}" dt="2026-02-02T21:03:06.383" v="311"/>
          <ac:inkMkLst>
            <pc:docMk/>
            <pc:sldMk cId="4081878293" sldId="267"/>
            <ac:inkMk id="20" creationId="{9C99C279-2594-55F2-DC1A-99D5E7F94606}"/>
          </ac:inkMkLst>
        </pc:inkChg>
        <pc:inkChg chg="add del">
          <ac:chgData name="Micheline Nelson" userId="00cce570507b91bf" providerId="LiveId" clId="{AC8DEAE5-2729-4F62-B809-BC41834F9F6F}" dt="2026-02-02T21:04:44.165" v="332" actId="9405"/>
          <ac:inkMkLst>
            <pc:docMk/>
            <pc:sldMk cId="4081878293" sldId="267"/>
            <ac:inkMk id="21" creationId="{FD73B013-63CE-1BFF-7FA4-FCAEDDC7F151}"/>
          </ac:inkMkLst>
        </pc:inkChg>
        <pc:inkChg chg="add mod">
          <ac:chgData name="Micheline Nelson" userId="00cce570507b91bf" providerId="LiveId" clId="{AC8DEAE5-2729-4F62-B809-BC41834F9F6F}" dt="2026-02-02T21:04:02.178" v="322"/>
          <ac:inkMkLst>
            <pc:docMk/>
            <pc:sldMk cId="4081878293" sldId="267"/>
            <ac:inkMk id="22" creationId="{0533DA20-8C42-6C48-1C23-1A0CF4743335}"/>
          </ac:inkMkLst>
        </pc:inkChg>
        <pc:inkChg chg="add del">
          <ac:chgData name="Micheline Nelson" userId="00cce570507b91bf" providerId="LiveId" clId="{AC8DEAE5-2729-4F62-B809-BC41834F9F6F}" dt="2026-02-02T21:03:45.797" v="319" actId="9405"/>
          <ac:inkMkLst>
            <pc:docMk/>
            <pc:sldMk cId="4081878293" sldId="267"/>
            <ac:inkMk id="23" creationId="{1A72F8D3-70D4-2AFB-66F2-BC19ACAE28B6}"/>
          </ac:inkMkLst>
        </pc:inkChg>
        <pc:inkChg chg="add del">
          <ac:chgData name="Micheline Nelson" userId="00cce570507b91bf" providerId="LiveId" clId="{AC8DEAE5-2729-4F62-B809-BC41834F9F6F}" dt="2026-02-02T21:04:01.351" v="321" actId="9405"/>
          <ac:inkMkLst>
            <pc:docMk/>
            <pc:sldMk cId="4081878293" sldId="267"/>
            <ac:inkMk id="24" creationId="{CF6B56A2-FC05-D11D-B976-0B71CE49FF89}"/>
          </ac:inkMkLst>
        </pc:inkChg>
        <pc:inkChg chg="add del">
          <ac:chgData name="Micheline Nelson" userId="00cce570507b91bf" providerId="LiveId" clId="{AC8DEAE5-2729-4F62-B809-BC41834F9F6F}" dt="2026-02-02T21:04:40.944" v="330" actId="9405"/>
          <ac:inkMkLst>
            <pc:docMk/>
            <pc:sldMk cId="4081878293" sldId="267"/>
            <ac:inkMk id="25" creationId="{10C4A7F2-8158-BC18-6335-822297B94333}"/>
          </ac:inkMkLst>
        </pc:inkChg>
        <pc:inkChg chg="add del">
          <ac:chgData name="Micheline Nelson" userId="00cce570507b91bf" providerId="LiveId" clId="{AC8DEAE5-2729-4F62-B809-BC41834F9F6F}" dt="2026-02-02T21:04:40.315" v="329" actId="9405"/>
          <ac:inkMkLst>
            <pc:docMk/>
            <pc:sldMk cId="4081878293" sldId="267"/>
            <ac:inkMk id="26" creationId="{E89D8366-26A7-A5FA-80C4-A527AB4B3437}"/>
          </ac:inkMkLst>
        </pc:inkChg>
        <pc:inkChg chg="add mod">
          <ac:chgData name="Micheline Nelson" userId="00cce570507b91bf" providerId="LiveId" clId="{AC8DEAE5-2729-4F62-B809-BC41834F9F6F}" dt="2026-02-02T21:04:39.376" v="327"/>
          <ac:inkMkLst>
            <pc:docMk/>
            <pc:sldMk cId="4081878293" sldId="267"/>
            <ac:inkMk id="27" creationId="{08382A5E-2619-DE05-86B6-3A6DB7634AB2}"/>
          </ac:inkMkLst>
        </pc:inkChg>
        <pc:inkChg chg="add del">
          <ac:chgData name="Micheline Nelson" userId="00cce570507b91bf" providerId="LiveId" clId="{AC8DEAE5-2729-4F62-B809-BC41834F9F6F}" dt="2026-02-02T21:05:28.265" v="338" actId="9405"/>
          <ac:inkMkLst>
            <pc:docMk/>
            <pc:sldMk cId="4081878293" sldId="267"/>
            <ac:inkMk id="28" creationId="{C50A4D47-A698-8408-D1EA-1478D252A661}"/>
          </ac:inkMkLst>
        </pc:inkChg>
        <pc:inkChg chg="add mod">
          <ac:chgData name="Micheline Nelson" userId="00cce570507b91bf" providerId="LiveId" clId="{AC8DEAE5-2729-4F62-B809-BC41834F9F6F}" dt="2026-02-02T21:05:26.329" v="336"/>
          <ac:inkMkLst>
            <pc:docMk/>
            <pc:sldMk cId="4081878293" sldId="267"/>
            <ac:inkMk id="29" creationId="{96C04047-D1D9-39DB-0FDD-C2A384E94537}"/>
          </ac:inkMkLst>
        </pc:inkChg>
        <pc:inkChg chg="add del">
          <ac:chgData name="Micheline Nelson" userId="00cce570507b91bf" providerId="LiveId" clId="{AC8DEAE5-2729-4F62-B809-BC41834F9F6F}" dt="2026-02-02T21:05:48.382" v="340"/>
          <ac:inkMkLst>
            <pc:docMk/>
            <pc:sldMk cId="4081878293" sldId="267"/>
            <ac:inkMk id="30" creationId="{F8B46D2F-EDEE-9E88-38B8-932F37366903}"/>
          </ac:inkMkLst>
        </pc:inkChg>
        <pc:inkChg chg="add mod">
          <ac:chgData name="Micheline Nelson" userId="00cce570507b91bf" providerId="LiveId" clId="{AC8DEAE5-2729-4F62-B809-BC41834F9F6F}" dt="2026-02-02T21:05:48.670" v="341"/>
          <ac:inkMkLst>
            <pc:docMk/>
            <pc:sldMk cId="4081878293" sldId="267"/>
            <ac:inkMk id="31" creationId="{D3EA27CD-7249-0C1F-B0C7-13B7CE494CBD}"/>
          </ac:inkMkLst>
        </pc:inkChg>
      </pc:sldChg>
      <pc:sldChg chg="modSp mod">
        <pc:chgData name="Micheline Nelson" userId="00cce570507b91bf" providerId="LiveId" clId="{AC8DEAE5-2729-4F62-B809-BC41834F9F6F}" dt="2026-02-02T20:24:26.991" v="106" actId="2711"/>
        <pc:sldMkLst>
          <pc:docMk/>
          <pc:sldMk cId="3491458756" sldId="268"/>
        </pc:sldMkLst>
        <pc:spChg chg="mod">
          <ac:chgData name="Micheline Nelson" userId="00cce570507b91bf" providerId="LiveId" clId="{AC8DEAE5-2729-4F62-B809-BC41834F9F6F}" dt="2026-02-02T20:24:26.991" v="106" actId="2711"/>
          <ac:spMkLst>
            <pc:docMk/>
            <pc:sldMk cId="3491458756" sldId="268"/>
            <ac:spMk id="6" creationId="{DF2C25B5-B619-39F5-FD30-A9DE321C9930}"/>
          </ac:spMkLst>
        </pc:spChg>
      </pc:sldChg>
      <pc:sldChg chg="modSp mod">
        <pc:chgData name="Micheline Nelson" userId="00cce570507b91bf" providerId="LiveId" clId="{AC8DEAE5-2729-4F62-B809-BC41834F9F6F}" dt="2026-02-02T20:24:45.158" v="107" actId="2711"/>
        <pc:sldMkLst>
          <pc:docMk/>
          <pc:sldMk cId="3369866141" sldId="269"/>
        </pc:sldMkLst>
        <pc:spChg chg="mod">
          <ac:chgData name="Micheline Nelson" userId="00cce570507b91bf" providerId="LiveId" clId="{AC8DEAE5-2729-4F62-B809-BC41834F9F6F}" dt="2026-02-02T20:24:45.158" v="107" actId="2711"/>
          <ac:spMkLst>
            <pc:docMk/>
            <pc:sldMk cId="3369866141" sldId="269"/>
            <ac:spMk id="4" creationId="{8036E7DB-CABE-9966-AB5A-B99277CE7E9E}"/>
          </ac:spMkLst>
        </pc:spChg>
      </pc:sldChg>
      <pc:sldChg chg="modSp mod">
        <pc:chgData name="Micheline Nelson" userId="00cce570507b91bf" providerId="LiveId" clId="{AC8DEAE5-2729-4F62-B809-BC41834F9F6F}" dt="2026-02-02T20:25:37.719" v="112" actId="20577"/>
        <pc:sldMkLst>
          <pc:docMk/>
          <pc:sldMk cId="192802759" sldId="270"/>
        </pc:sldMkLst>
        <pc:spChg chg="mod">
          <ac:chgData name="Micheline Nelson" userId="00cce570507b91bf" providerId="LiveId" clId="{AC8DEAE5-2729-4F62-B809-BC41834F9F6F}" dt="2026-02-02T20:25:00.243" v="108" actId="2711"/>
          <ac:spMkLst>
            <pc:docMk/>
            <pc:sldMk cId="192802759" sldId="270"/>
            <ac:spMk id="5" creationId="{7AF7C906-EABB-DB70-86C8-FEAF4DD41666}"/>
          </ac:spMkLst>
        </pc:spChg>
        <pc:spChg chg="mod">
          <ac:chgData name="Micheline Nelson" userId="00cce570507b91bf" providerId="LiveId" clId="{AC8DEAE5-2729-4F62-B809-BC41834F9F6F}" dt="2026-02-02T20:25:37.719" v="112" actId="20577"/>
          <ac:spMkLst>
            <pc:docMk/>
            <pc:sldMk cId="192802759" sldId="270"/>
            <ac:spMk id="6" creationId="{C11E4BA2-76EC-0324-F3CF-1CC8D0FBBC74}"/>
          </ac:spMkLst>
        </pc:spChg>
      </pc:sldChg>
      <pc:sldChg chg="delSp modSp mod">
        <pc:chgData name="Micheline Nelson" userId="00cce570507b91bf" providerId="LiveId" clId="{AC8DEAE5-2729-4F62-B809-BC41834F9F6F}" dt="2026-02-02T20:27:13.766" v="125" actId="120"/>
        <pc:sldMkLst>
          <pc:docMk/>
          <pc:sldMk cId="840516789" sldId="271"/>
        </pc:sldMkLst>
        <pc:spChg chg="mod">
          <ac:chgData name="Micheline Nelson" userId="00cce570507b91bf" providerId="LiveId" clId="{AC8DEAE5-2729-4F62-B809-BC41834F9F6F}" dt="2026-02-02T20:25:58.497" v="113" actId="2711"/>
          <ac:spMkLst>
            <pc:docMk/>
            <pc:sldMk cId="840516789" sldId="271"/>
            <ac:spMk id="4" creationId="{63C76A5F-7954-F380-7318-0F3F3B751D2B}"/>
          </ac:spMkLst>
        </pc:spChg>
        <pc:spChg chg="mod">
          <ac:chgData name="Micheline Nelson" userId="00cce570507b91bf" providerId="LiveId" clId="{AC8DEAE5-2729-4F62-B809-BC41834F9F6F}" dt="2026-02-02T20:27:13.766" v="125" actId="120"/>
          <ac:spMkLst>
            <pc:docMk/>
            <pc:sldMk cId="840516789" sldId="271"/>
            <ac:spMk id="5" creationId="{DEA88724-211C-16F6-42B2-09BEEDDA337F}"/>
          </ac:spMkLst>
        </pc:spChg>
        <pc:spChg chg="mod">
          <ac:chgData name="Micheline Nelson" userId="00cce570507b91bf" providerId="LiveId" clId="{AC8DEAE5-2729-4F62-B809-BC41834F9F6F}" dt="2026-02-02T20:26:33.256" v="121" actId="2711"/>
          <ac:spMkLst>
            <pc:docMk/>
            <pc:sldMk cId="840516789" sldId="271"/>
            <ac:spMk id="6" creationId="{BA4081AA-E740-FD81-1C78-5C54CF64E736}"/>
          </ac:spMkLst>
        </pc:spChg>
        <pc:spChg chg="mod">
          <ac:chgData name="Micheline Nelson" userId="00cce570507b91bf" providerId="LiveId" clId="{AC8DEAE5-2729-4F62-B809-BC41834F9F6F}" dt="2026-02-02T20:27:06.180" v="124" actId="120"/>
          <ac:spMkLst>
            <pc:docMk/>
            <pc:sldMk cId="840516789" sldId="271"/>
            <ac:spMk id="7" creationId="{8EADD1F8-AF21-E2A2-6845-A8F00F70A2CE}"/>
          </ac:spMkLst>
        </pc:spChg>
        <pc:spChg chg="del">
          <ac:chgData name="Micheline Nelson" userId="00cce570507b91bf" providerId="LiveId" clId="{AC8DEAE5-2729-4F62-B809-BC41834F9F6F}" dt="2026-02-02T20:26:57.611" v="123" actId="21"/>
          <ac:spMkLst>
            <pc:docMk/>
            <pc:sldMk cId="840516789" sldId="271"/>
            <ac:spMk id="8" creationId="{3538ADC8-16C9-5117-5694-D6923B46D935}"/>
          </ac:spMkLst>
        </pc:spChg>
      </pc:sldChg>
      <pc:sldChg chg="del">
        <pc:chgData name="Micheline Nelson" userId="00cce570507b91bf" providerId="LiveId" clId="{AC8DEAE5-2729-4F62-B809-BC41834F9F6F}" dt="2026-02-02T19:18:14.008" v="6" actId="2696"/>
        <pc:sldMkLst>
          <pc:docMk/>
          <pc:sldMk cId="1440742950" sldId="272"/>
        </pc:sldMkLst>
      </pc:sldChg>
      <pc:sldChg chg="modSp mod">
        <pc:chgData name="Micheline Nelson" userId="00cce570507b91bf" providerId="LiveId" clId="{AC8DEAE5-2729-4F62-B809-BC41834F9F6F}" dt="2026-02-02T20:27:44.052" v="127" actId="2711"/>
        <pc:sldMkLst>
          <pc:docMk/>
          <pc:sldMk cId="2492742887" sldId="273"/>
        </pc:sldMkLst>
        <pc:spChg chg="mod">
          <ac:chgData name="Micheline Nelson" userId="00cce570507b91bf" providerId="LiveId" clId="{AC8DEAE5-2729-4F62-B809-BC41834F9F6F}" dt="2026-02-02T20:27:32.769" v="126" actId="2711"/>
          <ac:spMkLst>
            <pc:docMk/>
            <pc:sldMk cId="2492742887" sldId="273"/>
            <ac:spMk id="7" creationId="{76832470-3AAF-E6B1-23C5-7BE3403A08E1}"/>
          </ac:spMkLst>
        </pc:spChg>
        <pc:spChg chg="mod">
          <ac:chgData name="Micheline Nelson" userId="00cce570507b91bf" providerId="LiveId" clId="{AC8DEAE5-2729-4F62-B809-BC41834F9F6F}" dt="2026-02-02T20:27:44.052" v="127" actId="2711"/>
          <ac:spMkLst>
            <pc:docMk/>
            <pc:sldMk cId="2492742887" sldId="273"/>
            <ac:spMk id="8" creationId="{2B763305-1346-B727-CD4C-0792CE439E05}"/>
          </ac:spMkLst>
        </pc:spChg>
      </pc:sldChg>
      <pc:sldChg chg="modSp mod">
        <pc:chgData name="Micheline Nelson" userId="00cce570507b91bf" providerId="LiveId" clId="{AC8DEAE5-2729-4F62-B809-BC41834F9F6F}" dt="2026-02-02T20:28:09.491" v="128" actId="2711"/>
        <pc:sldMkLst>
          <pc:docMk/>
          <pc:sldMk cId="2895253483" sldId="274"/>
        </pc:sldMkLst>
        <pc:spChg chg="mod">
          <ac:chgData name="Micheline Nelson" userId="00cce570507b91bf" providerId="LiveId" clId="{AC8DEAE5-2729-4F62-B809-BC41834F9F6F}" dt="2026-02-02T20:28:09.491" v="128" actId="2711"/>
          <ac:spMkLst>
            <pc:docMk/>
            <pc:sldMk cId="2895253483" sldId="274"/>
            <ac:spMk id="8" creationId="{DA88DE72-67BF-B49E-8073-D1BA054795D3}"/>
          </ac:spMkLst>
        </pc:spChg>
      </pc:sldChg>
      <pc:sldChg chg="modSp mod">
        <pc:chgData name="Micheline Nelson" userId="00cce570507b91bf" providerId="LiveId" clId="{AC8DEAE5-2729-4F62-B809-BC41834F9F6F}" dt="2026-02-02T20:29:43.229" v="133" actId="114"/>
        <pc:sldMkLst>
          <pc:docMk/>
          <pc:sldMk cId="3605650595" sldId="275"/>
        </pc:sldMkLst>
        <pc:spChg chg="mod">
          <ac:chgData name="Micheline Nelson" userId="00cce570507b91bf" providerId="LiveId" clId="{AC8DEAE5-2729-4F62-B809-BC41834F9F6F}" dt="2026-02-02T20:29:43.229" v="133" actId="114"/>
          <ac:spMkLst>
            <pc:docMk/>
            <pc:sldMk cId="3605650595" sldId="275"/>
            <ac:spMk id="5" creationId="{40B109C3-64AC-26E2-003B-06908622D6D8}"/>
          </ac:spMkLst>
        </pc:spChg>
        <pc:spChg chg="mod">
          <ac:chgData name="Micheline Nelson" userId="00cce570507b91bf" providerId="LiveId" clId="{AC8DEAE5-2729-4F62-B809-BC41834F9F6F}" dt="2026-02-02T20:29:00.384" v="131" actId="2711"/>
          <ac:spMkLst>
            <pc:docMk/>
            <pc:sldMk cId="3605650595" sldId="275"/>
            <ac:spMk id="6" creationId="{A2794206-326A-0AF1-D0AB-3447F79E77F8}"/>
          </ac:spMkLst>
        </pc:spChg>
      </pc:sldChg>
      <pc:sldChg chg="modSp mod">
        <pc:chgData name="Micheline Nelson" userId="00cce570507b91bf" providerId="LiveId" clId="{AC8DEAE5-2729-4F62-B809-BC41834F9F6F}" dt="2026-02-02T20:29:29.999" v="132" actId="114"/>
        <pc:sldMkLst>
          <pc:docMk/>
          <pc:sldMk cId="1960905251" sldId="276"/>
        </pc:sldMkLst>
        <pc:spChg chg="mod">
          <ac:chgData name="Micheline Nelson" userId="00cce570507b91bf" providerId="LiveId" clId="{AC8DEAE5-2729-4F62-B809-BC41834F9F6F}" dt="2026-02-02T20:29:29.999" v="132" actId="114"/>
          <ac:spMkLst>
            <pc:docMk/>
            <pc:sldMk cId="1960905251" sldId="276"/>
            <ac:spMk id="5" creationId="{7EB73686-CC84-615F-3D03-1649BE9A63B9}"/>
          </ac:spMkLst>
        </pc:spChg>
      </pc:sldChg>
      <pc:sldChg chg="modSp mod">
        <pc:chgData name="Micheline Nelson" userId="00cce570507b91bf" providerId="LiveId" clId="{AC8DEAE5-2729-4F62-B809-BC41834F9F6F}" dt="2026-02-02T20:30:00.380" v="134" actId="2711"/>
        <pc:sldMkLst>
          <pc:docMk/>
          <pc:sldMk cId="3132104276" sldId="277"/>
        </pc:sldMkLst>
        <pc:spChg chg="mod">
          <ac:chgData name="Micheline Nelson" userId="00cce570507b91bf" providerId="LiveId" clId="{AC8DEAE5-2729-4F62-B809-BC41834F9F6F}" dt="2026-02-02T20:30:00.380" v="134" actId="2711"/>
          <ac:spMkLst>
            <pc:docMk/>
            <pc:sldMk cId="3132104276" sldId="277"/>
            <ac:spMk id="5" creationId="{E1BF4077-7551-F4C5-8E20-74A63425383D}"/>
          </ac:spMkLst>
        </pc:spChg>
      </pc:sldChg>
      <pc:sldChg chg="modSp mod">
        <pc:chgData name="Micheline Nelson" userId="00cce570507b91bf" providerId="LiveId" clId="{AC8DEAE5-2729-4F62-B809-BC41834F9F6F}" dt="2026-02-02T20:30:17.045" v="135" actId="2711"/>
        <pc:sldMkLst>
          <pc:docMk/>
          <pc:sldMk cId="1342341802" sldId="278"/>
        </pc:sldMkLst>
        <pc:spChg chg="mod">
          <ac:chgData name="Micheline Nelson" userId="00cce570507b91bf" providerId="LiveId" clId="{AC8DEAE5-2729-4F62-B809-BC41834F9F6F}" dt="2026-02-02T20:30:17.045" v="135" actId="2711"/>
          <ac:spMkLst>
            <pc:docMk/>
            <pc:sldMk cId="1342341802" sldId="278"/>
            <ac:spMk id="6" creationId="{667DD498-8436-8184-B303-643464AFEE16}"/>
          </ac:spMkLst>
        </pc:spChg>
      </pc:sldChg>
      <pc:sldChg chg="addSp delSp modSp mod">
        <pc:chgData name="Micheline Nelson" userId="00cce570507b91bf" providerId="LiveId" clId="{AC8DEAE5-2729-4F62-B809-BC41834F9F6F}" dt="2026-02-02T20:35:09.957" v="156" actId="14100"/>
        <pc:sldMkLst>
          <pc:docMk/>
          <pc:sldMk cId="259468675" sldId="279"/>
        </pc:sldMkLst>
        <pc:spChg chg="mod">
          <ac:chgData name="Micheline Nelson" userId="00cce570507b91bf" providerId="LiveId" clId="{AC8DEAE5-2729-4F62-B809-BC41834F9F6F}" dt="2026-02-02T20:30:39.309" v="136" actId="2711"/>
          <ac:spMkLst>
            <pc:docMk/>
            <pc:sldMk cId="259468675" sldId="279"/>
            <ac:spMk id="7" creationId="{C981D775-04A7-FACD-9EE9-CF12ECA0F54A}"/>
          </ac:spMkLst>
        </pc:spChg>
        <pc:spChg chg="mod">
          <ac:chgData name="Micheline Nelson" userId="00cce570507b91bf" providerId="LiveId" clId="{AC8DEAE5-2729-4F62-B809-BC41834F9F6F}" dt="2026-02-02T20:32:56.645" v="144" actId="2711"/>
          <ac:spMkLst>
            <pc:docMk/>
            <pc:sldMk cId="259468675" sldId="279"/>
            <ac:spMk id="8" creationId="{1BB03430-78AC-1BC0-AD6C-0E2A8817A39F}"/>
          </ac:spMkLst>
        </pc:spChg>
        <pc:spChg chg="del mod">
          <ac:chgData name="Micheline Nelson" userId="00cce570507b91bf" providerId="LiveId" clId="{AC8DEAE5-2729-4F62-B809-BC41834F9F6F}" dt="2026-02-02T20:31:10.300" v="139" actId="21"/>
          <ac:spMkLst>
            <pc:docMk/>
            <pc:sldMk cId="259468675" sldId="279"/>
            <ac:spMk id="10" creationId="{76CA5ED3-FDB9-8B87-F2FF-BC607CF7E30C}"/>
          </ac:spMkLst>
        </pc:spChg>
        <pc:picChg chg="del">
          <ac:chgData name="Micheline Nelson" userId="00cce570507b91bf" providerId="LiveId" clId="{AC8DEAE5-2729-4F62-B809-BC41834F9F6F}" dt="2026-02-02T20:33:47.506" v="147" actId="478"/>
          <ac:picMkLst>
            <pc:docMk/>
            <pc:sldMk cId="259468675" sldId="279"/>
            <ac:picMk id="9" creationId="{FCE99B41-305F-2464-B09B-7DC8F6FC8D5F}"/>
          </ac:picMkLst>
        </pc:picChg>
        <pc:cxnChg chg="add mod">
          <ac:chgData name="Micheline Nelson" userId="00cce570507b91bf" providerId="LiveId" clId="{AC8DEAE5-2729-4F62-B809-BC41834F9F6F}" dt="2026-02-02T20:34:07.022" v="150" actId="14100"/>
          <ac:cxnSpMkLst>
            <pc:docMk/>
            <pc:sldMk cId="259468675" sldId="279"/>
            <ac:cxnSpMk id="4" creationId="{61F494A9-91BC-9D66-C316-D55DE4A7E462}"/>
          </ac:cxnSpMkLst>
        </pc:cxnChg>
        <pc:cxnChg chg="add mod">
          <ac:chgData name="Micheline Nelson" userId="00cce570507b91bf" providerId="LiveId" clId="{AC8DEAE5-2729-4F62-B809-BC41834F9F6F}" dt="2026-02-02T20:35:09.957" v="156" actId="14100"/>
          <ac:cxnSpMkLst>
            <pc:docMk/>
            <pc:sldMk cId="259468675" sldId="279"/>
            <ac:cxnSpMk id="14" creationId="{4D08A941-6E5D-A180-4C1A-B06679BDF344}"/>
          </ac:cxnSpMkLst>
        </pc:cxnChg>
        <pc:cxnChg chg="add mod">
          <ac:chgData name="Micheline Nelson" userId="00cce570507b91bf" providerId="LiveId" clId="{AC8DEAE5-2729-4F62-B809-BC41834F9F6F}" dt="2026-02-02T20:35:01.468" v="155" actId="14100"/>
          <ac:cxnSpMkLst>
            <pc:docMk/>
            <pc:sldMk cId="259468675" sldId="279"/>
            <ac:cxnSpMk id="16" creationId="{DD2A46FB-DD2F-5806-22B5-AC206C539FCC}"/>
          </ac:cxnSpMkLst>
        </pc:cxnChg>
        <pc:cxnChg chg="add">
          <ac:chgData name="Micheline Nelson" userId="00cce570507b91bf" providerId="LiveId" clId="{AC8DEAE5-2729-4F62-B809-BC41834F9F6F}" dt="2026-02-02T20:34:53.743" v="153" actId="11529"/>
          <ac:cxnSpMkLst>
            <pc:docMk/>
            <pc:sldMk cId="259468675" sldId="279"/>
            <ac:cxnSpMk id="18" creationId="{076B876C-88D3-9576-537D-163C365136FF}"/>
          </ac:cxnSpMkLst>
        </pc:cxnChg>
      </pc:sldChg>
      <pc:sldChg chg="modSp mod">
        <pc:chgData name="Micheline Nelson" userId="00cce570507b91bf" providerId="LiveId" clId="{AC8DEAE5-2729-4F62-B809-BC41834F9F6F}" dt="2026-02-02T20:36:02.499" v="160" actId="207"/>
        <pc:sldMkLst>
          <pc:docMk/>
          <pc:sldMk cId="1397861494" sldId="280"/>
        </pc:sldMkLst>
        <pc:spChg chg="mod">
          <ac:chgData name="Micheline Nelson" userId="00cce570507b91bf" providerId="LiveId" clId="{AC8DEAE5-2729-4F62-B809-BC41834F9F6F}" dt="2026-02-02T20:35:54.926" v="159" actId="2711"/>
          <ac:spMkLst>
            <pc:docMk/>
            <pc:sldMk cId="1397861494" sldId="280"/>
            <ac:spMk id="7" creationId="{C981D775-04A7-FACD-9EE9-CF12ECA0F54A}"/>
          </ac:spMkLst>
        </pc:spChg>
        <pc:spChg chg="mod">
          <ac:chgData name="Micheline Nelson" userId="00cce570507b91bf" providerId="LiveId" clId="{AC8DEAE5-2729-4F62-B809-BC41834F9F6F}" dt="2026-02-02T20:36:02.499" v="160" actId="207"/>
          <ac:spMkLst>
            <pc:docMk/>
            <pc:sldMk cId="1397861494" sldId="280"/>
            <ac:spMk id="8" creationId="{1BB03430-78AC-1BC0-AD6C-0E2A8817A39F}"/>
          </ac:spMkLst>
        </pc:spChg>
      </pc:sldChg>
      <pc:sldChg chg="modSp mod">
        <pc:chgData name="Micheline Nelson" userId="00cce570507b91bf" providerId="LiveId" clId="{AC8DEAE5-2729-4F62-B809-BC41834F9F6F}" dt="2026-02-02T20:36:53.979" v="163" actId="2711"/>
        <pc:sldMkLst>
          <pc:docMk/>
          <pc:sldMk cId="921023309" sldId="281"/>
        </pc:sldMkLst>
        <pc:spChg chg="mod">
          <ac:chgData name="Micheline Nelson" userId="00cce570507b91bf" providerId="LiveId" clId="{AC8DEAE5-2729-4F62-B809-BC41834F9F6F}" dt="2026-02-02T20:36:53.979" v="163" actId="2711"/>
          <ac:spMkLst>
            <pc:docMk/>
            <pc:sldMk cId="921023309" sldId="281"/>
            <ac:spMk id="7" creationId="{C981D775-04A7-FACD-9EE9-CF12ECA0F54A}"/>
          </ac:spMkLst>
        </pc:spChg>
        <pc:spChg chg="mod">
          <ac:chgData name="Micheline Nelson" userId="00cce570507b91bf" providerId="LiveId" clId="{AC8DEAE5-2729-4F62-B809-BC41834F9F6F}" dt="2026-02-02T20:36:32.572" v="162" actId="207"/>
          <ac:spMkLst>
            <pc:docMk/>
            <pc:sldMk cId="921023309" sldId="281"/>
            <ac:spMk id="8" creationId="{1BB03430-78AC-1BC0-AD6C-0E2A8817A39F}"/>
          </ac:spMkLst>
        </pc:spChg>
      </pc:sldChg>
      <pc:sldChg chg="delSp modSp mod">
        <pc:chgData name="Micheline Nelson" userId="00cce570507b91bf" providerId="LiveId" clId="{AC8DEAE5-2729-4F62-B809-BC41834F9F6F}" dt="2026-02-02T20:37:50.571" v="168" actId="20577"/>
        <pc:sldMkLst>
          <pc:docMk/>
          <pc:sldMk cId="1083278911" sldId="282"/>
        </pc:sldMkLst>
        <pc:spChg chg="del">
          <ac:chgData name="Micheline Nelson" userId="00cce570507b91bf" providerId="LiveId" clId="{AC8DEAE5-2729-4F62-B809-BC41834F9F6F}" dt="2026-02-02T20:37:46.047" v="167" actId="21"/>
          <ac:spMkLst>
            <pc:docMk/>
            <pc:sldMk cId="1083278911" sldId="282"/>
            <ac:spMk id="2" creationId="{DDF65257-A4DA-6E76-FC55-83E1FC02DFA4}"/>
          </ac:spMkLst>
        </pc:spChg>
        <pc:spChg chg="mod">
          <ac:chgData name="Micheline Nelson" userId="00cce570507b91bf" providerId="LiveId" clId="{AC8DEAE5-2729-4F62-B809-BC41834F9F6F}" dt="2026-02-02T20:37:11.574" v="164" actId="2711"/>
          <ac:spMkLst>
            <pc:docMk/>
            <pc:sldMk cId="1083278911" sldId="282"/>
            <ac:spMk id="7" creationId="{C981D775-04A7-FACD-9EE9-CF12ECA0F54A}"/>
          </ac:spMkLst>
        </pc:spChg>
        <pc:spChg chg="mod">
          <ac:chgData name="Micheline Nelson" userId="00cce570507b91bf" providerId="LiveId" clId="{AC8DEAE5-2729-4F62-B809-BC41834F9F6F}" dt="2026-02-02T20:37:50.571" v="168" actId="20577"/>
          <ac:spMkLst>
            <pc:docMk/>
            <pc:sldMk cId="1083278911" sldId="282"/>
            <ac:spMk id="8" creationId="{1BB03430-78AC-1BC0-AD6C-0E2A8817A39F}"/>
          </ac:spMkLst>
        </pc:spChg>
      </pc:sldChg>
      <pc:sldChg chg="modSp mod">
        <pc:chgData name="Micheline Nelson" userId="00cce570507b91bf" providerId="LiveId" clId="{AC8DEAE5-2729-4F62-B809-BC41834F9F6F}" dt="2026-02-02T20:39:22.741" v="179" actId="207"/>
        <pc:sldMkLst>
          <pc:docMk/>
          <pc:sldMk cId="3375348489" sldId="283"/>
        </pc:sldMkLst>
        <pc:spChg chg="mod">
          <ac:chgData name="Micheline Nelson" userId="00cce570507b91bf" providerId="LiveId" clId="{AC8DEAE5-2729-4F62-B809-BC41834F9F6F}" dt="2026-02-02T20:38:27.988" v="169" actId="2711"/>
          <ac:spMkLst>
            <pc:docMk/>
            <pc:sldMk cId="3375348489" sldId="283"/>
            <ac:spMk id="7" creationId="{C981D775-04A7-FACD-9EE9-CF12ECA0F54A}"/>
          </ac:spMkLst>
        </pc:spChg>
        <pc:spChg chg="mod">
          <ac:chgData name="Micheline Nelson" userId="00cce570507b91bf" providerId="LiveId" clId="{AC8DEAE5-2729-4F62-B809-BC41834F9F6F}" dt="2026-02-02T20:39:22.741" v="179" actId="207"/>
          <ac:spMkLst>
            <pc:docMk/>
            <pc:sldMk cId="3375348489" sldId="283"/>
            <ac:spMk id="8" creationId="{1BB03430-78AC-1BC0-AD6C-0E2A8817A39F}"/>
          </ac:spMkLst>
        </pc:spChg>
      </pc:sldChg>
      <pc:sldChg chg="modSp mod ord">
        <pc:chgData name="Micheline Nelson" userId="00cce570507b91bf" providerId="LiveId" clId="{AC8DEAE5-2729-4F62-B809-BC41834F9F6F}" dt="2026-02-02T21:08:41.426" v="349"/>
        <pc:sldMkLst>
          <pc:docMk/>
          <pc:sldMk cId="2927507546" sldId="284"/>
        </pc:sldMkLst>
        <pc:spChg chg="mod">
          <ac:chgData name="Micheline Nelson" userId="00cce570507b91bf" providerId="LiveId" clId="{AC8DEAE5-2729-4F62-B809-BC41834F9F6F}" dt="2026-02-02T20:40:01.182" v="180" actId="2711"/>
          <ac:spMkLst>
            <pc:docMk/>
            <pc:sldMk cId="2927507546" sldId="284"/>
            <ac:spMk id="7" creationId="{C981D775-04A7-FACD-9EE9-CF12ECA0F54A}"/>
          </ac:spMkLst>
        </pc:spChg>
        <pc:spChg chg="mod">
          <ac:chgData name="Micheline Nelson" userId="00cce570507b91bf" providerId="LiveId" clId="{AC8DEAE5-2729-4F62-B809-BC41834F9F6F}" dt="2026-02-02T20:41:11.402" v="192" actId="20577"/>
          <ac:spMkLst>
            <pc:docMk/>
            <pc:sldMk cId="2927507546" sldId="284"/>
            <ac:spMk id="8" creationId="{1BB03430-78AC-1BC0-AD6C-0E2A8817A39F}"/>
          </ac:spMkLst>
        </pc:spChg>
      </pc:sldChg>
      <pc:sldChg chg="modSp mod">
        <pc:chgData name="Micheline Nelson" userId="00cce570507b91bf" providerId="LiveId" clId="{AC8DEAE5-2729-4F62-B809-BC41834F9F6F}" dt="2026-02-02T20:41:38.939" v="194" actId="2711"/>
        <pc:sldMkLst>
          <pc:docMk/>
          <pc:sldMk cId="4256357322" sldId="285"/>
        </pc:sldMkLst>
        <pc:spChg chg="mod">
          <ac:chgData name="Micheline Nelson" userId="00cce570507b91bf" providerId="LiveId" clId="{AC8DEAE5-2729-4F62-B809-BC41834F9F6F}" dt="2026-02-02T20:41:38.939" v="194" actId="2711"/>
          <ac:spMkLst>
            <pc:docMk/>
            <pc:sldMk cId="4256357322" sldId="285"/>
            <ac:spMk id="2" creationId="{5ECC3894-2876-8BFF-AD4F-F56B2435919A}"/>
          </ac:spMkLst>
        </pc:spChg>
        <pc:spChg chg="mod">
          <ac:chgData name="Micheline Nelson" userId="00cce570507b91bf" providerId="LiveId" clId="{AC8DEAE5-2729-4F62-B809-BC41834F9F6F}" dt="2026-02-02T20:41:27.477" v="193" actId="2711"/>
          <ac:spMkLst>
            <pc:docMk/>
            <pc:sldMk cId="4256357322" sldId="285"/>
            <ac:spMk id="7" creationId="{C981D775-04A7-FACD-9EE9-CF12ECA0F54A}"/>
          </ac:spMkLst>
        </pc:spChg>
      </pc:sldChg>
      <pc:sldChg chg="del">
        <pc:chgData name="Micheline Nelson" userId="00cce570507b91bf" providerId="LiveId" clId="{AC8DEAE5-2729-4F62-B809-BC41834F9F6F}" dt="2026-02-02T19:15:43.262" v="0" actId="2696"/>
        <pc:sldMkLst>
          <pc:docMk/>
          <pc:sldMk cId="1305419278" sldId="287"/>
        </pc:sldMkLst>
      </pc:sldChg>
      <pc:sldChg chg="addSp modSp mod">
        <pc:chgData name="Micheline Nelson" userId="00cce570507b91bf" providerId="LiveId" clId="{AC8DEAE5-2729-4F62-B809-BC41834F9F6F}" dt="2026-02-02T20:56:49.815" v="287" actId="1076"/>
        <pc:sldMkLst>
          <pc:docMk/>
          <pc:sldMk cId="1428705995" sldId="288"/>
        </pc:sldMkLst>
        <pc:spChg chg="mod">
          <ac:chgData name="Micheline Nelson" userId="00cce570507b91bf" providerId="LiveId" clId="{AC8DEAE5-2729-4F62-B809-BC41834F9F6F}" dt="2026-02-02T20:56:10.416" v="285" actId="20577"/>
          <ac:spMkLst>
            <pc:docMk/>
            <pc:sldMk cId="1428705995" sldId="288"/>
            <ac:spMk id="5" creationId="{D86C459E-1CB0-BF5E-B06A-67FF0D42F66E}"/>
          </ac:spMkLst>
        </pc:spChg>
        <pc:picChg chg="add mod">
          <ac:chgData name="Micheline Nelson" userId="00cce570507b91bf" providerId="LiveId" clId="{AC8DEAE5-2729-4F62-B809-BC41834F9F6F}" dt="2026-02-02T20:56:49.815" v="287" actId="1076"/>
          <ac:picMkLst>
            <pc:docMk/>
            <pc:sldMk cId="1428705995" sldId="288"/>
            <ac:picMk id="4" creationId="{76FEADB9-2C26-488E-2B36-1F0315F71458}"/>
          </ac:picMkLst>
        </pc:picChg>
        <pc:picChg chg="add mod modCrop">
          <ac:chgData name="Micheline Nelson" userId="00cce570507b91bf" providerId="LiveId" clId="{AC8DEAE5-2729-4F62-B809-BC41834F9F6F}" dt="2026-02-02T20:55:58.077" v="284" actId="1582"/>
          <ac:picMkLst>
            <pc:docMk/>
            <pc:sldMk cId="1428705995" sldId="288"/>
            <ac:picMk id="7" creationId="{A0FD8A5E-53B9-4B7D-7ECC-F386AE6D42CA}"/>
          </ac:picMkLst>
        </pc:picChg>
      </pc:sldChg>
      <pc:sldChg chg="modSp mod">
        <pc:chgData name="Micheline Nelson" userId="00cce570507b91bf" providerId="LiveId" clId="{AC8DEAE5-2729-4F62-B809-BC41834F9F6F}" dt="2026-02-02T20:20:24.310" v="87" actId="2711"/>
        <pc:sldMkLst>
          <pc:docMk/>
          <pc:sldMk cId="2944427582" sldId="289"/>
        </pc:sldMkLst>
        <pc:spChg chg="mod">
          <ac:chgData name="Micheline Nelson" userId="00cce570507b91bf" providerId="LiveId" clId="{AC8DEAE5-2729-4F62-B809-BC41834F9F6F}" dt="2026-02-02T20:20:24.310" v="87" actId="2711"/>
          <ac:spMkLst>
            <pc:docMk/>
            <pc:sldMk cId="2944427582" sldId="289"/>
            <ac:spMk id="3" creationId="{95AAD15E-FEBE-E0EF-134B-9C26E73EBF53}"/>
          </ac:spMkLst>
        </pc:spChg>
      </pc:sldChg>
      <pc:sldChg chg="addSp modSp mod">
        <pc:chgData name="Micheline Nelson" userId="00cce570507b91bf" providerId="LiveId" clId="{AC8DEAE5-2729-4F62-B809-BC41834F9F6F}" dt="2026-02-02T21:07:17.272" v="345" actId="207"/>
        <pc:sldMkLst>
          <pc:docMk/>
          <pc:sldMk cId="910342269" sldId="290"/>
        </pc:sldMkLst>
        <pc:spChg chg="mod">
          <ac:chgData name="Micheline Nelson" userId="00cce570507b91bf" providerId="LiveId" clId="{AC8DEAE5-2729-4F62-B809-BC41834F9F6F}" dt="2026-02-02T21:07:17.272" v="345" actId="207"/>
          <ac:spMkLst>
            <pc:docMk/>
            <pc:sldMk cId="910342269" sldId="290"/>
            <ac:spMk id="4" creationId="{4E876862-1A16-136C-938A-6819C484C940}"/>
          </ac:spMkLst>
        </pc:spChg>
        <pc:picChg chg="add mod">
          <ac:chgData name="Micheline Nelson" userId="00cce570507b91bf" providerId="LiveId" clId="{AC8DEAE5-2729-4F62-B809-BC41834F9F6F}" dt="2026-02-02T20:12:05.715" v="45" actId="1076"/>
          <ac:picMkLst>
            <pc:docMk/>
            <pc:sldMk cId="910342269" sldId="290"/>
            <ac:picMk id="2" creationId="{8896D193-558F-3A13-323D-729004C3DDA4}"/>
          </ac:picMkLst>
        </pc:picChg>
      </pc:sldChg>
      <pc:sldChg chg="del">
        <pc:chgData name="Micheline Nelson" userId="00cce570507b91bf" providerId="LiveId" clId="{AC8DEAE5-2729-4F62-B809-BC41834F9F6F}" dt="2026-02-02T20:13:36.750" v="51" actId="2696"/>
        <pc:sldMkLst>
          <pc:docMk/>
          <pc:sldMk cId="649762544" sldId="291"/>
        </pc:sldMkLst>
      </pc:sldChg>
      <pc:sldChg chg="delSp modSp mod">
        <pc:chgData name="Micheline Nelson" userId="00cce570507b91bf" providerId="LiveId" clId="{AC8DEAE5-2729-4F62-B809-BC41834F9F6F}" dt="2026-02-02T21:20:35.114" v="350" actId="478"/>
        <pc:sldMkLst>
          <pc:docMk/>
          <pc:sldMk cId="1534407274" sldId="292"/>
        </pc:sldMkLst>
        <pc:spChg chg="mod">
          <ac:chgData name="Micheline Nelson" userId="00cce570507b91bf" providerId="LiveId" clId="{AC8DEAE5-2729-4F62-B809-BC41834F9F6F}" dt="2026-02-02T20:19:30.771" v="82" actId="2711"/>
          <ac:spMkLst>
            <pc:docMk/>
            <pc:sldMk cId="1534407274" sldId="292"/>
            <ac:spMk id="11" creationId="{D820976D-02CF-06B6-84D1-4969911822ED}"/>
          </ac:spMkLst>
        </pc:spChg>
        <pc:cxnChg chg="del">
          <ac:chgData name="Micheline Nelson" userId="00cce570507b91bf" providerId="LiveId" clId="{AC8DEAE5-2729-4F62-B809-BC41834F9F6F}" dt="2026-02-02T21:20:35.114" v="350" actId="478"/>
          <ac:cxnSpMkLst>
            <pc:docMk/>
            <pc:sldMk cId="1534407274" sldId="292"/>
            <ac:cxnSpMk id="4" creationId="{26BD0639-90A9-898F-C4C9-A2FA344780DD}"/>
          </ac:cxnSpMkLst>
        </pc:cxnChg>
      </pc:sldChg>
      <pc:sldChg chg="addSp modSp mod">
        <pc:chgData name="Micheline Nelson" userId="00cce570507b91bf" providerId="LiveId" clId="{AC8DEAE5-2729-4F62-B809-BC41834F9F6F}" dt="2026-02-02T21:07:29.074" v="347" actId="20577"/>
        <pc:sldMkLst>
          <pc:docMk/>
          <pc:sldMk cId="382093991" sldId="293"/>
        </pc:sldMkLst>
        <pc:spChg chg="mod">
          <ac:chgData name="Micheline Nelson" userId="00cce570507b91bf" providerId="LiveId" clId="{AC8DEAE5-2729-4F62-B809-BC41834F9F6F}" dt="2026-02-02T21:07:29.074" v="347" actId="20577"/>
          <ac:spMkLst>
            <pc:docMk/>
            <pc:sldMk cId="382093991" sldId="293"/>
            <ac:spMk id="2" creationId="{EA1E2F20-2103-4322-96ED-AAEB8CB4A2BF}"/>
          </ac:spMkLst>
        </pc:spChg>
        <pc:picChg chg="add mod">
          <ac:chgData name="Micheline Nelson" userId="00cce570507b91bf" providerId="LiveId" clId="{AC8DEAE5-2729-4F62-B809-BC41834F9F6F}" dt="2026-02-02T20:13:27.175" v="50" actId="1076"/>
          <ac:picMkLst>
            <pc:docMk/>
            <pc:sldMk cId="382093991" sldId="293"/>
            <ac:picMk id="8" creationId="{1EE9A929-D6F4-F414-B4CE-95BEFB430E9A}"/>
          </ac:picMkLst>
        </pc:picChg>
      </pc:sldChg>
      <pc:sldChg chg="del">
        <pc:chgData name="Micheline Nelson" userId="00cce570507b91bf" providerId="LiveId" clId="{AC8DEAE5-2729-4F62-B809-BC41834F9F6F}" dt="2026-02-02T19:22:44.194" v="15" actId="2696"/>
        <pc:sldMkLst>
          <pc:docMk/>
          <pc:sldMk cId="5646443" sldId="294"/>
        </pc:sldMkLst>
      </pc:sldChg>
      <pc:sldChg chg="add del">
        <pc:chgData name="Micheline Nelson" userId="00cce570507b91bf" providerId="LiveId" clId="{AC8DEAE5-2729-4F62-B809-BC41834F9F6F}" dt="2026-02-02T19:18:19.825" v="7" actId="2696"/>
        <pc:sldMkLst>
          <pc:docMk/>
          <pc:sldMk cId="713912902" sldId="2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9D46E-8C1E-D249-BD03-E0ABC6331A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B8C4DBA-B0A6-E940-977C-3CFD3FF9FC4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1173524-907D-F148-B752-E83A3836C398}" type="datetime1">
              <a:rPr lang="en-US" altLang="en-US" smtClean="0"/>
              <a:t>2/2/2026</a:t>
            </a:fld>
            <a:endParaRPr lang="en-US" altLang="en-US"/>
          </a:p>
        </p:txBody>
      </p:sp>
      <p:sp>
        <p:nvSpPr>
          <p:cNvPr id="4" name="Footer Placeholder 3">
            <a:extLst>
              <a:ext uri="{FF2B5EF4-FFF2-40B4-BE49-F238E27FC236}">
                <a16:creationId xmlns:a16="http://schemas.microsoft.com/office/drawing/2014/main" id="{C28C4A4D-1CCD-2E41-8966-C628F54E4D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7A27B19-0868-AF45-AFA7-66211085A2D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1194C48-C4A5-EE42-8D9F-CBC71AA5CD9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7:35:04.602"/>
    </inkml:context>
    <inkml:brush xml:id="br0">
      <inkml:brushProperty name="width" value="0.035" units="cm"/>
      <inkml:brushProperty name="height" value="0.035" units="cm"/>
      <inkml:brushProperty name="color" value="#E71224"/>
    </inkml:brush>
  </inkml:definitions>
  <inkml:trace contextRef="#ctx0" brushRef="#br0">4821 506 24543,'-2'19'0,"-3"1"0,-5 0 0,-3 0 0,-3-1 0,-5 1 0,-3-1 0,-3 0 0,-4-1 0,-3 1 0,-4-1 0,-4 0 0,-2-1 0,-4 1 0,-3-2 0,-3 1 0,-3-2 0,-4 1 0,-1-1 0,-4-1 0,-2 0 0,-3-1 0,-2-1 0,-3 0 0,-1 0 0,-3-1 0,-2-1 0,-1-1 0,-2 0 0,-2-1 0,-1-1 0,-2-1 0,0 0 0,-2-1 0,0-1 0,-1 0 0,-1-2 0,0 0 0,-1 0 0,1-2 0,-1 0 0,0-2 0,1 0 0,0 0 0,1-2 0,1 0 0,0-1 0,2-1 0,0 0 0,2-1 0,1-1 0,2-1 0,2 0 0,1-1 0,2-1 0,3-1 0,1 0 0,3 0 0,2-1 0,3-1 0,2 0 0,4-1 0,1-1 0,4 1 0,3-2 0,3 1 0,3-2 0,4 1 0,2-1 0,4 0 0,4-1 0,3 1 0,4-1 0,3 0 0,3-1 0,5 1 0,3-1 0,3 0 0,5 0 0,3 1 0,4-1 0,3 0 0,5 0 0,3 0 0,3 1 0,5-1 0,3 1 0,3 0 0,4 1 0,3-1 0,4 1 0,4 0 0,2 1 0,4-1 0,3 2 0,3-1 0,3 2 0,4-1 0,1 1 0,4 1 0,2 0 0,3 1 0,2 1 0,3 0 0,1 0 0,3 1 0,2 1 0,1 1 0,2 0 0,2 1 0,1 1 0,2 1 0,0 0 0,2 1 0,0 1 0,1 0 0,1 2 0,0 0 0,1 0 0,0 2 0,-1 0 0,1 2 0,-1 0 0,0 0 0,-1 2 0,-1 0 0,0 1 0,-2 1 0,0 0 0,-2 1 0,-1 1 0,-2 1 0,-2 0 0,-1 1 0,-2 1 0,-3 1 0,-1 0 0,-3 0 0,-2 1 0,-3 1 0,-2 0 0,-4 1 0,-1 1 0,-4-1 0,-3 2 0,-3-1 0,-3 2 0,-4-1 0,-2 1 0,-4 0 0,-4 1 0,-3-1 0,-4 1 0,-3 0 0,-3 1 0,-5-1 0,-3 1 0,-3 0 0,-5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7:35:35.743"/>
    </inkml:context>
    <inkml:brush xml:id="br0">
      <inkml:brushProperty name="width" value="0.035" units="cm"/>
      <inkml:brushProperty name="height" value="0.035" units="cm"/>
      <inkml:brushProperty name="color" value="#E71224"/>
    </inkml:brush>
  </inkml:definitions>
  <inkml:trace contextRef="#ctx0" brushRef="#br0">1 20 24575,'0'-3'0,"0"-5"0,0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9:23:56.204"/>
    </inkml:context>
    <inkml:brush xml:id="br0">
      <inkml:brushProperty name="width" value="0.05" units="cm"/>
      <inkml:brushProperty name="height" value="0.05" units="cm"/>
      <inkml:brushProperty name="color" value="#004F8B"/>
    </inkml:brush>
  </inkml:definitions>
  <inkml:trace contextRef="#ctx0" brushRef="#br0">0 1 8192,'0'0'0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19:23:57.889"/>
    </inkml:context>
    <inkml:brush xml:id="br0">
      <inkml:brushProperty name="width" value="0.05" units="cm"/>
      <inkml:brushProperty name="height" value="0.05" units="cm"/>
      <inkml:brushProperty name="color" value="#004F8B"/>
    </inkml:brush>
  </inkml:definitions>
  <inkml:trace contextRef="#ctx0" brushRef="#br0">1 0 8192,'0'0'0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2T21:05:48.382"/>
    </inkml:context>
    <inkml:brush xml:id="br0">
      <inkml:brushProperty name="width" value="0.05" units="cm"/>
      <inkml:brushProperty name="height" value="0.05" units="cm"/>
      <inkml:brushProperty name="color" value="#004F8B"/>
    </inkml:brush>
  </inkml:definitions>
  <inkml:trace contextRef="#ctx0" brushRef="#br0">0 0 16149,'0'470'0,"1828"-470"0,-1828-470 0,-1828 470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21F20A-95EE-CC41-9A7C-6A9EC1D059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B7CF04A-F526-444E-A951-75D1568560D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574A509-53BB-4C4C-B866-F5E07BCEC399}" type="datetime1">
              <a:rPr lang="en-US" altLang="en-US" smtClean="0"/>
              <a:t>2/2/2026</a:t>
            </a:fld>
            <a:endParaRPr lang="en-US" altLang="en-US"/>
          </a:p>
        </p:txBody>
      </p:sp>
      <p:sp>
        <p:nvSpPr>
          <p:cNvPr id="4" name="Slide Image Placeholder 3">
            <a:extLst>
              <a:ext uri="{FF2B5EF4-FFF2-40B4-BE49-F238E27FC236}">
                <a16:creationId xmlns:a16="http://schemas.microsoft.com/office/drawing/2014/main" id="{A4D36042-F901-8745-B15F-E8E68DADE3B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6CB49B-11B7-9641-BCB6-48CDE568C9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714878-5AEF-9343-B1DB-0B8A459DAD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98C36E1-E68E-AE48-9941-9B19933193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89E114-64B6-0445-8537-E2164C6926D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C574A509-53BB-4C4C-B866-F5E07BCEC399}" type="datetime1">
              <a:rPr lang="en-US" altLang="en-US" smtClean="0"/>
              <a:t>2/2/2026</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fld id="{1989E114-64B6-0445-8537-E2164C6926DB}" type="slidenum">
              <a:rPr lang="en-US" altLang="en-US" smtClean="0"/>
              <a:pPr/>
              <a:t>4</a:t>
            </a:fld>
            <a:endParaRPr lang="en-US" altLang="en-US"/>
          </a:p>
        </p:txBody>
      </p:sp>
    </p:spTree>
    <p:extLst>
      <p:ext uri="{BB962C8B-B14F-4D97-AF65-F5344CB8AC3E}">
        <p14:creationId xmlns:p14="http://schemas.microsoft.com/office/powerpoint/2010/main" val="11056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C574A509-53BB-4C4C-B866-F5E07BCEC399}" type="datetime1">
              <a:rPr lang="en-US" altLang="en-US" smtClean="0"/>
              <a:t>2/2/2026</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fld id="{1989E114-64B6-0445-8537-E2164C6926DB}" type="slidenum">
              <a:rPr lang="en-US" altLang="en-US" smtClean="0"/>
              <a:pPr/>
              <a:t>16</a:t>
            </a:fld>
            <a:endParaRPr lang="en-US" altLang="en-US"/>
          </a:p>
        </p:txBody>
      </p:sp>
    </p:spTree>
    <p:extLst>
      <p:ext uri="{BB962C8B-B14F-4D97-AF65-F5344CB8AC3E}">
        <p14:creationId xmlns:p14="http://schemas.microsoft.com/office/powerpoint/2010/main" val="397496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a:xfrm>
            <a:off x="8731250" y="5297170"/>
            <a:ext cx="412750" cy="273050"/>
          </a:xfrm>
          <a:prstGeom prst="rect">
            <a:avLst/>
          </a:prstGeom>
        </p:spPr>
        <p:txBody>
          <a:bodyPr/>
          <a:lstStyle/>
          <a:p>
            <a:fld id="{DA395637-C3C3-F248-B132-17E6A5DC3774}" type="slidenum">
              <a:rPr lang="en-US" altLang="en-US" smtClean="0"/>
              <a:pPr/>
              <a:t>‹#›</a:t>
            </a:fld>
            <a:endParaRPr lang="en-US" altLang="en-US" dirty="0"/>
          </a:p>
        </p:txBody>
      </p:sp>
    </p:spTree>
    <p:extLst>
      <p:ext uri="{BB962C8B-B14F-4D97-AF65-F5344CB8AC3E}">
        <p14:creationId xmlns:p14="http://schemas.microsoft.com/office/powerpoint/2010/main" val="12927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opp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a:xfrm>
            <a:off x="8731250" y="5297170"/>
            <a:ext cx="412750" cy="273050"/>
          </a:xfrm>
          <a:prstGeom prst="rect">
            <a:avLst/>
          </a:prstGeom>
        </p:spPr>
        <p:txBody>
          <a:bodyPr/>
          <a:lstStyle/>
          <a:p>
            <a:fld id="{DA395637-C3C3-F248-B132-17E6A5DC3774}" type="slidenum">
              <a:rPr lang="en-US" altLang="en-US" smtClean="0"/>
              <a:pPr/>
              <a:t>‹#›</a:t>
            </a:fld>
            <a:endParaRPr lang="en-US" altLang="en-US" dirty="0"/>
          </a:p>
        </p:txBody>
      </p:sp>
      <p:pic>
        <p:nvPicPr>
          <p:cNvPr id="2" name="Picture 1" descr="A purple circle with a black circle&#10;&#10;Description automatically generated with low confidence">
            <a:extLst>
              <a:ext uri="{FF2B5EF4-FFF2-40B4-BE49-F238E27FC236}">
                <a16:creationId xmlns:a16="http://schemas.microsoft.com/office/drawing/2014/main" id="{AB374A9A-09D2-D74D-59C7-0E45BA36C60B}"/>
              </a:ext>
            </a:extLst>
          </p:cNvPr>
          <p:cNvPicPr>
            <a:picLocks noChangeAspect="1"/>
          </p:cNvPicPr>
          <p:nvPr userDrawn="1"/>
        </p:nvPicPr>
        <p:blipFill>
          <a:blip r:embed="rId2"/>
          <a:stretch>
            <a:fillRect/>
          </a:stretch>
        </p:blipFill>
        <p:spPr>
          <a:xfrm>
            <a:off x="7508925" y="3560808"/>
            <a:ext cx="1177875" cy="1146040"/>
          </a:xfrm>
          <a:prstGeom prst="rect">
            <a:avLst/>
          </a:prstGeom>
        </p:spPr>
      </p:pic>
    </p:spTree>
    <p:extLst>
      <p:ext uri="{BB962C8B-B14F-4D97-AF65-F5344CB8AC3E}">
        <p14:creationId xmlns:p14="http://schemas.microsoft.com/office/powerpoint/2010/main" val="16956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oppy Pi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a:xfrm>
            <a:off x="8731250" y="5297170"/>
            <a:ext cx="412750" cy="273050"/>
          </a:xfrm>
          <a:prstGeom prst="rect">
            <a:avLst/>
          </a:prstGeom>
        </p:spPr>
        <p:txBody>
          <a:bodyPr/>
          <a:lstStyle/>
          <a:p>
            <a:fld id="{DA395637-C3C3-F248-B132-17E6A5DC3774}" type="slidenum">
              <a:rPr lang="en-US" altLang="en-US" smtClean="0"/>
              <a:pPr/>
              <a:t>‹#›</a:t>
            </a:fld>
            <a:endParaRPr lang="en-US" altLang="en-US" dirty="0"/>
          </a:p>
        </p:txBody>
      </p:sp>
      <p:pic>
        <p:nvPicPr>
          <p:cNvPr id="2" name="Picture 1" descr="Logo&#10;&#10;Description automatically generated">
            <a:extLst>
              <a:ext uri="{FF2B5EF4-FFF2-40B4-BE49-F238E27FC236}">
                <a16:creationId xmlns:a16="http://schemas.microsoft.com/office/drawing/2014/main" id="{7946BECC-93D1-B504-942C-DF665216C0FE}"/>
              </a:ext>
            </a:extLst>
          </p:cNvPr>
          <p:cNvPicPr>
            <a:picLocks noChangeAspect="1"/>
          </p:cNvPicPr>
          <p:nvPr userDrawn="1"/>
        </p:nvPicPr>
        <p:blipFill>
          <a:blip r:embed="rId2"/>
          <a:stretch>
            <a:fillRect/>
          </a:stretch>
        </p:blipFill>
        <p:spPr>
          <a:xfrm>
            <a:off x="7480822" y="3507272"/>
            <a:ext cx="1205978" cy="1205978"/>
          </a:xfrm>
          <a:prstGeom prst="rect">
            <a:avLst/>
          </a:prstGeom>
        </p:spPr>
      </p:pic>
    </p:spTree>
    <p:extLst>
      <p:ext uri="{BB962C8B-B14F-4D97-AF65-F5344CB8AC3E}">
        <p14:creationId xmlns:p14="http://schemas.microsoft.com/office/powerpoint/2010/main" val="6440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52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08178" y="1200151"/>
            <a:ext cx="300202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0154" y="1200151"/>
            <a:ext cx="307664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68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10042" y="1259706"/>
            <a:ext cx="296734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10042" y="1739528"/>
            <a:ext cx="296734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80156" y="1259706"/>
            <a:ext cx="300664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0156" y="1739528"/>
            <a:ext cx="300664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4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2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2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49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D640F9-114A-C645-8837-27AA5A949C6B}"/>
              </a:ext>
            </a:extLst>
          </p:cNvPr>
          <p:cNvSpPr>
            <a:spLocks noChangeArrowheads="1"/>
          </p:cNvSpPr>
          <p:nvPr userDrawn="1"/>
        </p:nvSpPr>
        <p:spPr bwMode="auto">
          <a:xfrm>
            <a:off x="-14288" y="0"/>
            <a:ext cx="2098676" cy="5156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8" name="Title Placeholder 1">
            <a:extLst>
              <a:ext uri="{FF2B5EF4-FFF2-40B4-BE49-F238E27FC236}">
                <a16:creationId xmlns:a16="http://schemas.microsoft.com/office/drawing/2014/main" id="{A26F371E-655F-8647-9942-A302D3D791B3}"/>
              </a:ext>
            </a:extLst>
          </p:cNvPr>
          <p:cNvSpPr>
            <a:spLocks noGrp="1"/>
          </p:cNvSpPr>
          <p:nvPr>
            <p:ph type="title"/>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1B65ED1-CF76-C94E-9EE0-47EBB3B85A6C}"/>
              </a:ext>
            </a:extLst>
          </p:cNvPr>
          <p:cNvSpPr>
            <a:spLocks noGrp="1"/>
          </p:cNvSpPr>
          <p:nvPr>
            <p:ph type="body" idx="1"/>
          </p:nvPr>
        </p:nvSpPr>
        <p:spPr bwMode="auto">
          <a:xfrm>
            <a:off x="2408238" y="1200150"/>
            <a:ext cx="6278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7" name="Rectangle 16">
            <a:extLst>
              <a:ext uri="{FF2B5EF4-FFF2-40B4-BE49-F238E27FC236}">
                <a16:creationId xmlns:a16="http://schemas.microsoft.com/office/drawing/2014/main" id="{DB6BBBC9-60D3-DA47-9ED3-6087CB5343DD}"/>
              </a:ext>
            </a:extLst>
          </p:cNvPr>
          <p:cNvSpPr/>
          <p:nvPr userDrawn="1"/>
        </p:nvSpPr>
        <p:spPr>
          <a:xfrm flipV="1">
            <a:off x="2089150" y="0"/>
            <a:ext cx="44450" cy="51435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2"/>
              </a:solidFill>
            </a:endParaRPr>
          </a:p>
        </p:txBody>
      </p:sp>
      <p:sp>
        <p:nvSpPr>
          <p:cNvPr id="11" name="Slide Number Placeholder 3">
            <a:extLst>
              <a:ext uri="{FF2B5EF4-FFF2-40B4-BE49-F238E27FC236}">
                <a16:creationId xmlns:a16="http://schemas.microsoft.com/office/drawing/2014/main" id="{81DB29B1-B570-2941-A5D8-3D312B0E4FF4}"/>
              </a:ext>
            </a:extLst>
          </p:cNvPr>
          <p:cNvSpPr txBox="1">
            <a:spLocks/>
          </p:cNvSpPr>
          <p:nvPr userDrawn="1"/>
        </p:nvSpPr>
        <p:spPr bwMode="auto">
          <a:xfrm>
            <a:off x="8729560" y="4888603"/>
            <a:ext cx="414440" cy="241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1pPr>
            <a:lvl2pPr marL="742950" indent="-28575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2pPr>
            <a:lvl3pPr marL="11430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3pPr>
            <a:lvl4pPr marL="16002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4pPr>
            <a:lvl5pPr marL="20574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5pPr>
            <a:lvl6pPr marL="25146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6pPr>
            <a:lvl7pPr marL="29718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7pPr>
            <a:lvl8pPr marL="34290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8pPr>
            <a:lvl9pPr marL="38862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9pPr>
          </a:lstStyle>
          <a:p>
            <a:pPr eaLnBrk="1" hangingPunct="1"/>
            <a:fld id="{13EC3D7B-228E-1042-821D-48C035114407}" type="slidenum">
              <a:rPr lang="en-US" altLang="en-US" sz="900" smtClean="0">
                <a:solidFill>
                  <a:schemeClr val="tx2"/>
                </a:solidFill>
                <a:latin typeface="Helvetica" pitchFamily="2" charset="0"/>
              </a:rPr>
              <a:pPr eaLnBrk="1" hangingPunct="1"/>
              <a:t>‹#›</a:t>
            </a:fld>
            <a:endParaRPr lang="en-US" altLang="en-US" sz="900" dirty="0">
              <a:solidFill>
                <a:schemeClr val="tx2"/>
              </a:solidFill>
              <a:latin typeface="Helvetica" pitchFamily="2" charset="0"/>
            </a:endParaRPr>
          </a:p>
        </p:txBody>
      </p:sp>
      <p:sp>
        <p:nvSpPr>
          <p:cNvPr id="2" name="Rectangle 1">
            <a:extLst>
              <a:ext uri="{FF2B5EF4-FFF2-40B4-BE49-F238E27FC236}">
                <a16:creationId xmlns:a16="http://schemas.microsoft.com/office/drawing/2014/main" id="{7434BBD9-B8A7-394E-9723-B6ED4AFD61AC}"/>
              </a:ext>
            </a:extLst>
          </p:cNvPr>
          <p:cNvSpPr/>
          <p:nvPr userDrawn="1"/>
        </p:nvSpPr>
        <p:spPr>
          <a:xfrm>
            <a:off x="263525" y="1639888"/>
            <a:ext cx="1543050" cy="938719"/>
          </a:xfrm>
          <a:prstGeom prst="rect">
            <a:avLst/>
          </a:prstGeom>
        </p:spPr>
        <p:txBody>
          <a:bodyPr wrap="square">
            <a:spAutoFit/>
          </a:bodyPr>
          <a:lstStyle/>
          <a:p>
            <a:pPr algn="ctr"/>
            <a:r>
              <a:rPr lang="en-US" sz="1100" b="1" i="1" baseline="0" dirty="0">
                <a:solidFill>
                  <a:schemeClr val="tx2"/>
                </a:solidFill>
                <a:effectLst/>
                <a:latin typeface="Arial" panose="020B0604020202020204" pitchFamily="34" charset="0"/>
              </a:rPr>
              <a:t>A Community </a:t>
            </a:r>
            <a:br>
              <a:rPr lang="en-US" sz="1100" b="1" i="1" baseline="0" dirty="0">
                <a:solidFill>
                  <a:schemeClr val="tx2"/>
                </a:solidFill>
                <a:effectLst/>
                <a:latin typeface="Arial" panose="020B0604020202020204" pitchFamily="34" charset="0"/>
              </a:rPr>
            </a:br>
            <a:r>
              <a:rPr lang="en-US" sz="1100" b="1" i="1" baseline="0" dirty="0">
                <a:solidFill>
                  <a:schemeClr val="tx2"/>
                </a:solidFill>
                <a:effectLst/>
                <a:latin typeface="Arial" panose="020B0604020202020204" pitchFamily="34" charset="0"/>
              </a:rPr>
              <a:t>of Volunteers Serving Veterans, Military, </a:t>
            </a:r>
            <a:br>
              <a:rPr lang="en-US" sz="1100" b="1" i="1" baseline="0" dirty="0">
                <a:solidFill>
                  <a:schemeClr val="tx2"/>
                </a:solidFill>
                <a:effectLst/>
                <a:latin typeface="Arial" panose="020B0604020202020204" pitchFamily="34" charset="0"/>
              </a:rPr>
            </a:br>
            <a:r>
              <a:rPr lang="en-US" sz="1100" b="1" i="1" baseline="0" dirty="0">
                <a:solidFill>
                  <a:schemeClr val="tx2"/>
                </a:solidFill>
                <a:effectLst/>
                <a:latin typeface="Arial" panose="020B0604020202020204" pitchFamily="34" charset="0"/>
              </a:rPr>
              <a:t>and their Families</a:t>
            </a:r>
            <a:endParaRPr lang="en-US" sz="1100" baseline="0" dirty="0">
              <a:solidFill>
                <a:schemeClr val="tx2"/>
              </a:solidFill>
              <a:effectLst/>
              <a:latin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C592E62B-CE1E-CF10-247F-E14B0B8BE5F4}"/>
              </a:ext>
            </a:extLst>
          </p:cNvPr>
          <p:cNvPicPr>
            <a:picLocks noChangeAspect="1"/>
          </p:cNvPicPr>
          <p:nvPr userDrawn="1"/>
        </p:nvPicPr>
        <p:blipFill>
          <a:blip r:embed="rId11"/>
          <a:stretch>
            <a:fillRect/>
          </a:stretch>
        </p:blipFill>
        <p:spPr>
          <a:xfrm>
            <a:off x="212755" y="271390"/>
            <a:ext cx="1696844" cy="727219"/>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6" r:id="rId2"/>
    <p:sldLayoutId id="2147483697" r:id="rId3"/>
    <p:sldLayoutId id="2147483695" r:id="rId4"/>
    <p:sldLayoutId id="2147483690" r:id="rId5"/>
    <p:sldLayoutId id="2147483691" r:id="rId6"/>
    <p:sldLayoutId id="2147483692" r:id="rId7"/>
    <p:sldLayoutId id="2147483693" r:id="rId8"/>
    <p:sldLayoutId id="2147483694" r:id="rId9"/>
  </p:sldLayoutIdLst>
  <p:hf hdr="0" ftr="0" dt="0"/>
  <p:txStyles>
    <p:titleStyle>
      <a:lvl1pPr algn="l" defTabSz="457200" rtl="0" eaLnBrk="0" fontAlgn="base" hangingPunct="0">
        <a:spcBef>
          <a:spcPct val="0"/>
        </a:spcBef>
        <a:spcAft>
          <a:spcPct val="0"/>
        </a:spcAft>
        <a:defRPr sz="3200" b="1" kern="1200">
          <a:solidFill>
            <a:schemeClr val="bg2"/>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2"/>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2"/>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chemeClr val="tx2"/>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chemeClr val="tx2"/>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customXml" Target="../ink/ink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legion.org/publications/258033/legislative-agenda-118th-congress-1st-sessio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votervoice.net/AmericanLegion/Surveys/7747/Respond"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legislative@ALAforVeterans.org"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hyperlink" Target="http://www.legion-aux.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s://member.legion-aux.org/cmsdesk/ALA/media/PDF/Guides/Legislative_Advocacy_Guide.pdf" TargetMode="External"/><Relationship Id="rId1" Type="http://schemas.openxmlformats.org/officeDocument/2006/relationships/slideLayout" Target="../slideLayouts/slideLayout1.xml"/><Relationship Id="rId6" Type="http://schemas.openxmlformats.org/officeDocument/2006/relationships/hyperlink" Target="https://www.legion.org/legislative" TargetMode="External"/><Relationship Id="rId5" Type="http://schemas.openxmlformats.org/officeDocument/2006/relationships/image" Target="../media/image32.png"/><Relationship Id="rId4" Type="http://schemas.openxmlformats.org/officeDocument/2006/relationships/hyperlink" Target="https://www.legion.org/dispatch"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micheline.nelson@live.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mber.legion-aux.org/Member/Electronic-Red-Book-Directory"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mber.legion-aux.org/National-Awards-For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mber.legion-aux.org/National-Awards-For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mber.legion-aux.org/National-Awards-For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legion-aux.org/National-Awards-Form"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member.legion-aux.org/cmsdesk/ALA/media/PDF/Guides/Legislative_Advocacy_Guide.pdf" TargetMode="External"/><Relationship Id="rId5" Type="http://schemas.openxmlformats.org/officeDocument/2006/relationships/image" Target="../media/image7.png"/><Relationship Id="rId4" Type="http://schemas.openxmlformats.org/officeDocument/2006/relationships/hyperlink" Target="https://member.legion-aux.org/member/committees/legislati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sdlegion.org/programs" TargetMode="Externa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hyperlink" Target="https://sdlegislature.gov/"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member.legion-aux.org/Member/Guides/Advocacy-Guide" TargetMode="External"/><Relationship Id="rId3" Type="http://schemas.openxmlformats.org/officeDocument/2006/relationships/hyperlink" Target="https://www.votervoice.net/AmericanLegion/Register" TargetMode="External"/><Relationship Id="rId7" Type="http://schemas.openxmlformats.org/officeDocument/2006/relationships/hyperlink" Target="https://member.legion-aux.org/Member/Committees/Legislative/How-to-Host-a-Meet-the-Candidate-Night" TargetMode="External"/><Relationship Id="rId2" Type="http://schemas.openxmlformats.org/officeDocument/2006/relationships/hyperlink" Target="https://www.legion.org/legislative" TargetMode="External"/><Relationship Id="rId1" Type="http://schemas.openxmlformats.org/officeDocument/2006/relationships/slideLayout" Target="../slideLayouts/slideLayout4.xml"/><Relationship Id="rId6" Type="http://schemas.openxmlformats.org/officeDocument/2006/relationships/hyperlink" Target="https://www.votervoice.net/AmericanLegion/Surveys/7747/Respond" TargetMode="External"/><Relationship Id="rId5" Type="http://schemas.openxmlformats.org/officeDocument/2006/relationships/hyperlink" Target="https://www.votervoice.net/AmericanLegion/Address" TargetMode="External"/><Relationship Id="rId10" Type="http://schemas.openxmlformats.org/officeDocument/2006/relationships/image" Target="../media/image15.png"/><Relationship Id="rId4" Type="http://schemas.openxmlformats.org/officeDocument/2006/relationships/hyperlink" Target="https://www.votervoice.net/AmericanLegion/Bills" TargetMode="External"/><Relationship Id="rId9" Type="http://schemas.openxmlformats.org/officeDocument/2006/relationships/hyperlink" Target="https://www.legion.org/betheo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E275D-3C79-055C-AC96-9BBEB37D0B18}"/>
              </a:ext>
            </a:extLst>
          </p:cNvPr>
          <p:cNvSpPr txBox="1">
            <a:spLocks/>
          </p:cNvSpPr>
          <p:nvPr/>
        </p:nvSpPr>
        <p:spPr bwMode="auto">
          <a:xfrm>
            <a:off x="2345266" y="739774"/>
            <a:ext cx="638386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eaLnBrk="1" hangingPunct="1"/>
            <a:r>
              <a:rPr lang="en-US" altLang="en-US" dirty="0">
                <a:latin typeface="Helvetica" pitchFamily="2"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American Legion Auxiliary         			Legislative Program</a:t>
            </a:r>
          </a:p>
        </p:txBody>
      </p:sp>
      <p:sp>
        <p:nvSpPr>
          <p:cNvPr id="2" name="TextBox 1">
            <a:extLst>
              <a:ext uri="{FF2B5EF4-FFF2-40B4-BE49-F238E27FC236}">
                <a16:creationId xmlns:a16="http://schemas.microsoft.com/office/drawing/2014/main" id="{DA6830B3-8B1E-1CC5-408C-0070F26DE308}"/>
              </a:ext>
            </a:extLst>
          </p:cNvPr>
          <p:cNvSpPr txBox="1"/>
          <p:nvPr/>
        </p:nvSpPr>
        <p:spPr>
          <a:xfrm>
            <a:off x="3020291" y="2223655"/>
            <a:ext cx="5382491" cy="240065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Midwinter Convention </a:t>
            </a:r>
          </a:p>
          <a:p>
            <a:pPr algn="ctr"/>
            <a:r>
              <a:rPr lang="en-US" b="1" dirty="0">
                <a:latin typeface="Times New Roman" panose="02020603050405020304" pitchFamily="18" charset="0"/>
                <a:cs typeface="Times New Roman" panose="02020603050405020304" pitchFamily="18" charset="0"/>
              </a:rPr>
              <a:t>Oacoma, February 21, 2026</a:t>
            </a:r>
          </a:p>
          <a:p>
            <a:pPr algn="ctr"/>
            <a:endParaRPr lang="en-US" dirty="0"/>
          </a:p>
          <a:p>
            <a:pPr algn="ctr"/>
            <a:endParaRPr lang="en-US" dirty="0"/>
          </a:p>
          <a:p>
            <a:pPr algn="ctr"/>
            <a:endParaRPr lang="en-US" dirty="0"/>
          </a:p>
          <a:p>
            <a:pPr algn="ctr"/>
            <a:endParaRPr lang="en-US" dirty="0"/>
          </a:p>
          <a:p>
            <a:pPr algn="ctr"/>
            <a:r>
              <a:rPr lang="en-US" i="1" dirty="0">
                <a:latin typeface="Times New Roman" panose="02020603050405020304" pitchFamily="18" charset="0"/>
                <a:cs typeface="Times New Roman" panose="02020603050405020304" pitchFamily="18" charset="0"/>
              </a:rPr>
              <a:t>Micheline Nelson</a:t>
            </a:r>
          </a:p>
          <a:p>
            <a:pPr algn="ctr"/>
            <a:r>
              <a:rPr lang="en-US" i="1" dirty="0">
                <a:latin typeface="Times New Roman" panose="02020603050405020304" pitchFamily="18" charset="0"/>
                <a:cs typeface="Times New Roman" panose="02020603050405020304" pitchFamily="18" charset="0"/>
              </a:rPr>
              <a:t>SD Department Legislative Chairman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B22B05-B8F9-3B8F-1AD2-C63CD663E47D}"/>
              </a:ext>
            </a:extLst>
          </p:cNvPr>
          <p:cNvSpPr txBox="1">
            <a:spLocks/>
          </p:cNvSpPr>
          <p:nvPr/>
        </p:nvSpPr>
        <p:spPr bwMode="auto">
          <a:xfrm>
            <a:off x="2179930" y="252886"/>
            <a:ext cx="6811670" cy="50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Grassroots Action Center</a:t>
            </a:r>
          </a:p>
        </p:txBody>
      </p:sp>
      <p:sp>
        <p:nvSpPr>
          <p:cNvPr id="8" name="TextBox 7">
            <a:extLst>
              <a:ext uri="{FF2B5EF4-FFF2-40B4-BE49-F238E27FC236}">
                <a16:creationId xmlns:a16="http://schemas.microsoft.com/office/drawing/2014/main" id="{E82AF318-78ED-5294-5E10-E39BE49418F5}"/>
              </a:ext>
            </a:extLst>
          </p:cNvPr>
          <p:cNvSpPr txBox="1"/>
          <p:nvPr/>
        </p:nvSpPr>
        <p:spPr>
          <a:xfrm>
            <a:off x="2401581" y="1741375"/>
            <a:ext cx="2424419" cy="2708434"/>
          </a:xfrm>
          <a:prstGeom prst="rect">
            <a:avLst/>
          </a:prstGeom>
          <a:solidFill>
            <a:srgbClr val="4F81BD"/>
          </a:solidFill>
          <a:ln w="25400" cap="flat" cmpd="sng" algn="ctr">
            <a:solidFill>
              <a:srgbClr val="4F81BD">
                <a:shade val="15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Grassroot Action Center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Complete &amp; submit Congressional Contact Form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Sign up for legislative alerts to act</a:t>
            </a:r>
            <a:br>
              <a:rPr kumimoji="0" lang="en-US" sz="1200" b="0" i="0" u="none" strike="noStrike" kern="0" cap="none" spc="0" normalizeH="0" baseline="0" noProof="0" dirty="0">
                <a:ln>
                  <a:noFill/>
                </a:ln>
                <a:solidFill>
                  <a:prstClr val="white"/>
                </a:solidFill>
                <a:effectLst/>
                <a:uLnTx/>
                <a:uFillTx/>
                <a:latin typeface="Calibri"/>
                <a:ea typeface="+mn-ea"/>
                <a:cs typeface="+mn-cs"/>
              </a:rPr>
            </a:br>
            <a:endParaRPr kumimoji="0" lang="en-US" sz="12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Locate officials using your zip code</a:t>
            </a:r>
            <a:br>
              <a:rPr kumimoji="0" lang="en-US" sz="1200" b="0" i="0" u="none" strike="noStrike" kern="0" cap="none" spc="0" normalizeH="0" baseline="0" noProof="0" dirty="0">
                <a:ln>
                  <a:noFill/>
                </a:ln>
                <a:solidFill>
                  <a:prstClr val="white"/>
                </a:solidFill>
                <a:effectLst/>
                <a:uLnTx/>
                <a:uFillTx/>
                <a:latin typeface="Calibri"/>
                <a:ea typeface="+mn-ea"/>
                <a:cs typeface="+mn-cs"/>
              </a:rPr>
            </a:br>
            <a:endParaRPr kumimoji="0" lang="en-US" sz="1200" b="0"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Locate pending legislation and key Legion supported legislation by category </a:t>
            </a:r>
          </a:p>
        </p:txBody>
      </p:sp>
      <p:pic>
        <p:nvPicPr>
          <p:cNvPr id="3" name="Picture 2">
            <a:extLst>
              <a:ext uri="{FF2B5EF4-FFF2-40B4-BE49-F238E27FC236}">
                <a16:creationId xmlns:a16="http://schemas.microsoft.com/office/drawing/2014/main" id="{5354D20B-B5BC-6BF9-1515-E20DAF89E763}"/>
              </a:ext>
            </a:extLst>
          </p:cNvPr>
          <p:cNvPicPr>
            <a:picLocks noChangeAspect="1"/>
          </p:cNvPicPr>
          <p:nvPr/>
        </p:nvPicPr>
        <p:blipFill>
          <a:blip r:embed="rId2"/>
          <a:stretch>
            <a:fillRect/>
          </a:stretch>
        </p:blipFill>
        <p:spPr>
          <a:xfrm>
            <a:off x="4882943" y="1397961"/>
            <a:ext cx="4108657" cy="2869239"/>
          </a:xfrm>
          <a:prstGeom prst="rect">
            <a:avLst/>
          </a:prstGeom>
        </p:spPr>
      </p:pic>
      <p:cxnSp>
        <p:nvCxnSpPr>
          <p:cNvPr id="10" name="Straight Arrow Connector 9">
            <a:extLst>
              <a:ext uri="{FF2B5EF4-FFF2-40B4-BE49-F238E27FC236}">
                <a16:creationId xmlns:a16="http://schemas.microsoft.com/office/drawing/2014/main" id="{32956349-A3C0-5413-681D-BD88D6EE2F9F}"/>
              </a:ext>
            </a:extLst>
          </p:cNvPr>
          <p:cNvCxnSpPr>
            <a:cxnSpLocks/>
          </p:cNvCxnSpPr>
          <p:nvPr/>
        </p:nvCxnSpPr>
        <p:spPr>
          <a:xfrm flipV="1">
            <a:off x="4572000" y="2404663"/>
            <a:ext cx="1638300" cy="93003"/>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1" name="Straight Arrow Connector 10">
            <a:extLst>
              <a:ext uri="{FF2B5EF4-FFF2-40B4-BE49-F238E27FC236}">
                <a16:creationId xmlns:a16="http://schemas.microsoft.com/office/drawing/2014/main" id="{377C1EEF-091C-1439-4F81-21894362E480}"/>
              </a:ext>
            </a:extLst>
          </p:cNvPr>
          <p:cNvCxnSpPr>
            <a:cxnSpLocks/>
          </p:cNvCxnSpPr>
          <p:nvPr/>
        </p:nvCxnSpPr>
        <p:spPr>
          <a:xfrm flipV="1">
            <a:off x="4572000" y="2404663"/>
            <a:ext cx="2167467" cy="431670"/>
          </a:xfrm>
          <a:prstGeom prst="straightConnector1">
            <a:avLst/>
          </a:prstGeom>
          <a:noFill/>
          <a:ln w="34925" cap="flat" cmpd="sng" algn="ctr">
            <a:solidFill>
              <a:srgbClr val="FF0000"/>
            </a:solidFill>
            <a:prstDash val="solid"/>
            <a:headEnd type="stealth"/>
            <a:tailEnd type="triangle"/>
          </a:ln>
          <a:effectLst>
            <a:outerShdw blurRad="40000" dist="20000" dir="5400000" rotWithShape="0">
              <a:srgbClr val="000000">
                <a:alpha val="38000"/>
              </a:srgbClr>
            </a:outerShdw>
          </a:effectLst>
        </p:spPr>
      </p:cxnSp>
      <p:cxnSp>
        <p:nvCxnSpPr>
          <p:cNvPr id="12" name="Straight Arrow Connector 11">
            <a:extLst>
              <a:ext uri="{FF2B5EF4-FFF2-40B4-BE49-F238E27FC236}">
                <a16:creationId xmlns:a16="http://schemas.microsoft.com/office/drawing/2014/main" id="{C349264F-D9A1-78A7-A8B8-33C9C1751ECA}"/>
              </a:ext>
            </a:extLst>
          </p:cNvPr>
          <p:cNvCxnSpPr>
            <a:cxnSpLocks/>
          </p:cNvCxnSpPr>
          <p:nvPr/>
        </p:nvCxnSpPr>
        <p:spPr>
          <a:xfrm flipV="1">
            <a:off x="4572000" y="2404663"/>
            <a:ext cx="2785532" cy="1030046"/>
          </a:xfrm>
          <a:prstGeom prst="straightConnector1">
            <a:avLst/>
          </a:prstGeom>
          <a:noFill/>
          <a:ln w="34925" cap="flat" cmpd="sng" algn="ctr">
            <a:solidFill>
              <a:srgbClr val="FF0000"/>
            </a:solidFill>
            <a:prstDash val="solid"/>
            <a:headEnd type="stealth"/>
            <a:tailEnd type="triangle"/>
          </a:ln>
          <a:effectLst>
            <a:outerShdw blurRad="40000" dist="20000" dir="5400000" rotWithShape="0">
              <a:srgbClr val="000000">
                <a:alpha val="38000"/>
              </a:srgbClr>
            </a:outerShdw>
          </a:effectLst>
        </p:spPr>
      </p:cxnSp>
      <p:cxnSp>
        <p:nvCxnSpPr>
          <p:cNvPr id="13" name="Straight Arrow Connector 12">
            <a:extLst>
              <a:ext uri="{FF2B5EF4-FFF2-40B4-BE49-F238E27FC236}">
                <a16:creationId xmlns:a16="http://schemas.microsoft.com/office/drawing/2014/main" id="{418FC2B2-21A1-4BE2-7B0F-6BD879DD0552}"/>
              </a:ext>
            </a:extLst>
          </p:cNvPr>
          <p:cNvCxnSpPr>
            <a:cxnSpLocks/>
          </p:cNvCxnSpPr>
          <p:nvPr/>
        </p:nvCxnSpPr>
        <p:spPr>
          <a:xfrm flipV="1">
            <a:off x="4682066" y="2404663"/>
            <a:ext cx="3132667" cy="1761067"/>
          </a:xfrm>
          <a:prstGeom prst="straightConnector1">
            <a:avLst/>
          </a:prstGeom>
          <a:noFill/>
          <a:ln w="34925" cap="flat" cmpd="sng" algn="ctr">
            <a:solidFill>
              <a:srgbClr val="FF0000"/>
            </a:solidFill>
            <a:prstDash val="solid"/>
            <a:headEnd type="stealth"/>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22732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668288-7809-AEA0-35EA-E2D05F25B34A}"/>
              </a:ext>
            </a:extLst>
          </p:cNvPr>
          <p:cNvSpPr txBox="1">
            <a:spLocks/>
          </p:cNvSpPr>
          <p:nvPr/>
        </p:nvSpPr>
        <p:spPr bwMode="auto">
          <a:xfrm>
            <a:off x="2609067" y="241591"/>
            <a:ext cx="6278624" cy="5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40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Grassroot Action Center</a:t>
            </a:r>
          </a:p>
        </p:txBody>
      </p:sp>
      <p:sp>
        <p:nvSpPr>
          <p:cNvPr id="8" name="TextBox 7">
            <a:extLst>
              <a:ext uri="{FF2B5EF4-FFF2-40B4-BE49-F238E27FC236}">
                <a16:creationId xmlns:a16="http://schemas.microsoft.com/office/drawing/2014/main" id="{6CA37A17-2478-379C-C159-10D000EBCA28}"/>
              </a:ext>
            </a:extLst>
          </p:cNvPr>
          <p:cNvSpPr txBox="1"/>
          <p:nvPr/>
        </p:nvSpPr>
        <p:spPr>
          <a:xfrm>
            <a:off x="2507955" y="2223253"/>
            <a:ext cx="2248491" cy="2292935"/>
          </a:xfrm>
          <a:prstGeom prst="rect">
            <a:avLst/>
          </a:prstGeom>
          <a:noFill/>
        </p:spPr>
        <p:txBody>
          <a:bodyPr wrap="square" rtlCol="0">
            <a:spAutoFit/>
          </a:bodyPr>
          <a:lstStyle/>
          <a:p>
            <a:r>
              <a:rPr lang="en-US" sz="1600" dirty="0">
                <a:solidFill>
                  <a:prstClr val="black"/>
                </a:solidFill>
                <a:latin typeface="Times New Roman" panose="02020603050405020304" pitchFamily="18" charset="0"/>
                <a:cs typeface="Times New Roman" panose="02020603050405020304" pitchFamily="18" charset="0"/>
              </a:rPr>
              <a:t>The Grassroots Action Center provides shortcuts to: </a:t>
            </a:r>
          </a:p>
          <a:p>
            <a:endParaRPr lang="en-US" sz="1600" dirty="0">
              <a:solidFill>
                <a:prstClr val="black"/>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Ø"/>
            </a:pPr>
            <a:r>
              <a:rPr lang="en-US" sz="1600" dirty="0">
                <a:solidFill>
                  <a:prstClr val="black"/>
                </a:solidFill>
                <a:latin typeface="Times New Roman" panose="02020603050405020304" pitchFamily="18" charset="0"/>
                <a:cs typeface="Times New Roman" panose="02020603050405020304" pitchFamily="18" charset="0"/>
              </a:rPr>
              <a:t>View Your Election Center</a:t>
            </a:r>
          </a:p>
          <a:p>
            <a:pPr marL="285750" indent="-285750">
              <a:buFont typeface="Wingdings" panose="05000000000000000000" pitchFamily="2" charset="2"/>
              <a:buChar char="Ø"/>
            </a:pPr>
            <a:endParaRPr lang="en-US" sz="500"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a:solidFill>
                  <a:prstClr val="black"/>
                </a:solidFill>
                <a:latin typeface="Times New Roman" panose="02020603050405020304" pitchFamily="18" charset="0"/>
                <a:cs typeface="Times New Roman" panose="02020603050405020304" pitchFamily="18" charset="0"/>
              </a:rPr>
              <a:t>Sign Up for Alerts</a:t>
            </a:r>
          </a:p>
          <a:p>
            <a:pPr marL="285750" indent="-285750">
              <a:buFont typeface="Wingdings" panose="05000000000000000000" pitchFamily="2" charset="2"/>
              <a:buChar char="Ø"/>
            </a:pPr>
            <a:endParaRPr lang="en-US" sz="500"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a:solidFill>
                  <a:prstClr val="black"/>
                </a:solidFill>
                <a:latin typeface="Times New Roman" panose="02020603050405020304" pitchFamily="18" charset="0"/>
                <a:cs typeface="Times New Roman" panose="02020603050405020304" pitchFamily="18" charset="0"/>
              </a:rPr>
              <a:t>Find Legislation</a:t>
            </a:r>
          </a:p>
          <a:p>
            <a:pPr marL="285750" indent="-285750">
              <a:buFont typeface="Wingdings" panose="05000000000000000000" pitchFamily="2" charset="2"/>
              <a:buChar char="Ø"/>
            </a:pPr>
            <a:endParaRPr lang="en-US" sz="500" dirty="0">
              <a:solidFill>
                <a:prstClr val="black"/>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B0E89888-2DAC-48D4-3A0F-D94EB196B685}"/>
              </a:ext>
            </a:extLst>
          </p:cNvPr>
          <p:cNvPicPr>
            <a:picLocks noChangeAspect="1"/>
          </p:cNvPicPr>
          <p:nvPr/>
        </p:nvPicPr>
        <p:blipFill>
          <a:blip r:embed="rId2"/>
          <a:stretch>
            <a:fillRect/>
          </a:stretch>
        </p:blipFill>
        <p:spPr>
          <a:xfrm>
            <a:off x="4864692" y="1320807"/>
            <a:ext cx="4108657" cy="2869239"/>
          </a:xfrm>
          <a:prstGeom prst="rect">
            <a:avLst/>
          </a:prstGeom>
        </p:spPr>
      </p:pic>
      <p:cxnSp>
        <p:nvCxnSpPr>
          <p:cNvPr id="11" name="Straight Arrow Connector 10">
            <a:extLst>
              <a:ext uri="{FF2B5EF4-FFF2-40B4-BE49-F238E27FC236}">
                <a16:creationId xmlns:a16="http://schemas.microsoft.com/office/drawing/2014/main" id="{4EEDE12F-80C1-E3F4-910B-394B2654BF30}"/>
              </a:ext>
            </a:extLst>
          </p:cNvPr>
          <p:cNvCxnSpPr>
            <a:cxnSpLocks/>
          </p:cNvCxnSpPr>
          <p:nvPr/>
        </p:nvCxnSpPr>
        <p:spPr>
          <a:xfrm flipV="1">
            <a:off x="4648200" y="2802467"/>
            <a:ext cx="3061855" cy="529351"/>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2" name="Straight Arrow Connector 11">
            <a:extLst>
              <a:ext uri="{FF2B5EF4-FFF2-40B4-BE49-F238E27FC236}">
                <a16:creationId xmlns:a16="http://schemas.microsoft.com/office/drawing/2014/main" id="{686E1F9C-F7F1-4B32-BF0C-97167FAC7CD8}"/>
              </a:ext>
            </a:extLst>
          </p:cNvPr>
          <p:cNvCxnSpPr>
            <a:cxnSpLocks/>
          </p:cNvCxnSpPr>
          <p:nvPr/>
        </p:nvCxnSpPr>
        <p:spPr>
          <a:xfrm flipV="1">
            <a:off x="4572000" y="3331818"/>
            <a:ext cx="3138055" cy="601771"/>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3" name="Straight Arrow Connector 12">
            <a:extLst>
              <a:ext uri="{FF2B5EF4-FFF2-40B4-BE49-F238E27FC236}">
                <a16:creationId xmlns:a16="http://schemas.microsoft.com/office/drawing/2014/main" id="{C6A53553-9249-8E99-1B28-48D458255FB9}"/>
              </a:ext>
            </a:extLst>
          </p:cNvPr>
          <p:cNvCxnSpPr>
            <a:cxnSpLocks/>
          </p:cNvCxnSpPr>
          <p:nvPr/>
        </p:nvCxnSpPr>
        <p:spPr>
          <a:xfrm flipV="1">
            <a:off x="4571999" y="4023240"/>
            <a:ext cx="3138055" cy="291300"/>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88422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BC2FA7-FE2E-7F8D-B77F-38E856AD9458}"/>
              </a:ext>
            </a:extLst>
          </p:cNvPr>
          <p:cNvSpPr txBox="1">
            <a:spLocks/>
          </p:cNvSpPr>
          <p:nvPr/>
        </p:nvSpPr>
        <p:spPr bwMode="auto">
          <a:xfrm>
            <a:off x="2363257" y="118533"/>
            <a:ext cx="627862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40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Grassroot Action Center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Compose Your Message</a:t>
            </a:r>
          </a:p>
        </p:txBody>
      </p:sp>
      <p:sp>
        <p:nvSpPr>
          <p:cNvPr id="8" name="TextBox 7">
            <a:extLst>
              <a:ext uri="{FF2B5EF4-FFF2-40B4-BE49-F238E27FC236}">
                <a16:creationId xmlns:a16="http://schemas.microsoft.com/office/drawing/2014/main" id="{9B690E7B-70E3-8E17-96E9-7EB21F49D21D}"/>
              </a:ext>
            </a:extLst>
          </p:cNvPr>
          <p:cNvSpPr txBox="1"/>
          <p:nvPr/>
        </p:nvSpPr>
        <p:spPr>
          <a:xfrm>
            <a:off x="2410254" y="954953"/>
            <a:ext cx="2445810" cy="3662541"/>
          </a:xfrm>
          <a:prstGeom prst="rect">
            <a:avLst/>
          </a:prstGeom>
          <a:noFill/>
        </p:spPr>
        <p:txBody>
          <a:bodyPr wrap="square" rtlCol="0">
            <a:spAutoFit/>
          </a:bodyPr>
          <a:lstStyle/>
          <a:p>
            <a:r>
              <a:rPr lang="en-US" sz="1400" dirty="0">
                <a:solidFill>
                  <a:prstClr val="black"/>
                </a:solidFill>
                <a:latin typeface="Times New Roman" panose="02020603050405020304" pitchFamily="18" charset="0"/>
                <a:cs typeface="Times New Roman" panose="02020603050405020304" pitchFamily="18" charset="0"/>
              </a:rPr>
              <a:t>The Legion has standard messages for the legislation on their agenda.  Click on the legislation you will compose a message.</a:t>
            </a:r>
          </a:p>
          <a:p>
            <a:pPr marL="285750" indent="-285750">
              <a:buFont typeface="Wingdings" panose="05000000000000000000" pitchFamily="2" charset="2"/>
              <a:buChar char="Ø"/>
            </a:pPr>
            <a:r>
              <a:rPr lang="en-US" sz="1400" dirty="0">
                <a:solidFill>
                  <a:prstClr val="black"/>
                </a:solidFill>
                <a:latin typeface="Times New Roman" panose="02020603050405020304" pitchFamily="18" charset="0"/>
                <a:cs typeface="Times New Roman" panose="02020603050405020304" pitchFamily="18" charset="0"/>
              </a:rPr>
              <a:t>These messages can be amended by a member before sending to your representative.</a:t>
            </a:r>
          </a:p>
          <a:p>
            <a:pPr marL="285750" indent="-285750">
              <a:buFont typeface="Wingdings" panose="05000000000000000000" pitchFamily="2" charset="2"/>
              <a:buChar char="Ø"/>
            </a:pPr>
            <a:endParaRPr lang="en-US" sz="300"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400" dirty="0">
                <a:solidFill>
                  <a:prstClr val="black"/>
                </a:solidFill>
                <a:latin typeface="Times New Roman" panose="02020603050405020304" pitchFamily="18" charset="0"/>
                <a:cs typeface="Times New Roman" panose="02020603050405020304" pitchFamily="18" charset="0"/>
              </a:rPr>
              <a:t>Review your profile before clicking “Send Message” or “Print”</a:t>
            </a:r>
          </a:p>
          <a:p>
            <a:pPr marL="285750" indent="-285750">
              <a:buFont typeface="Wingdings" panose="05000000000000000000" pitchFamily="2" charset="2"/>
              <a:buChar char="Ø"/>
            </a:pPr>
            <a:endParaRPr lang="en-US" sz="300"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400" dirty="0">
                <a:solidFill>
                  <a:prstClr val="black"/>
                </a:solidFill>
                <a:latin typeface="Times New Roman" panose="02020603050405020304" pitchFamily="18" charset="0"/>
                <a:cs typeface="Times New Roman" panose="02020603050405020304" pitchFamily="18" charset="0"/>
              </a:rPr>
              <a:t>Maintain a record of messages sent for year-end reporting.</a:t>
            </a:r>
          </a:p>
          <a:p>
            <a:endParaRPr lang="en-US" sz="1600" dirty="0">
              <a:solidFill>
                <a:prstClr val="black"/>
              </a:solidFill>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B342EB41-13E3-D6BD-797A-E9B039D5130C}"/>
              </a:ext>
            </a:extLst>
          </p:cNvPr>
          <p:cNvPicPr>
            <a:picLocks noChangeAspect="1"/>
          </p:cNvPicPr>
          <p:nvPr/>
        </p:nvPicPr>
        <p:blipFill>
          <a:blip r:embed="rId2"/>
          <a:stretch>
            <a:fillRect/>
          </a:stretch>
        </p:blipFill>
        <p:spPr>
          <a:xfrm>
            <a:off x="4874214" y="2741744"/>
            <a:ext cx="3857036" cy="2169583"/>
          </a:xfrm>
          <a:prstGeom prst="rect">
            <a:avLst/>
          </a:prstGeom>
        </p:spPr>
      </p:pic>
      <p:cxnSp>
        <p:nvCxnSpPr>
          <p:cNvPr id="12" name="Straight Arrow Connector 11">
            <a:extLst>
              <a:ext uri="{FF2B5EF4-FFF2-40B4-BE49-F238E27FC236}">
                <a16:creationId xmlns:a16="http://schemas.microsoft.com/office/drawing/2014/main" id="{53F0390A-D2D4-3012-7C8D-99CB626D8CE7}"/>
              </a:ext>
            </a:extLst>
          </p:cNvPr>
          <p:cNvCxnSpPr>
            <a:cxnSpLocks/>
          </p:cNvCxnSpPr>
          <p:nvPr/>
        </p:nvCxnSpPr>
        <p:spPr>
          <a:xfrm>
            <a:off x="4703618" y="3372880"/>
            <a:ext cx="2586182" cy="0"/>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3" name="Straight Arrow Connector 12">
            <a:extLst>
              <a:ext uri="{FF2B5EF4-FFF2-40B4-BE49-F238E27FC236}">
                <a16:creationId xmlns:a16="http://schemas.microsoft.com/office/drawing/2014/main" id="{DEF9224E-5F01-2251-A555-22A24F2F5D72}"/>
              </a:ext>
            </a:extLst>
          </p:cNvPr>
          <p:cNvCxnSpPr>
            <a:cxnSpLocks/>
          </p:cNvCxnSpPr>
          <p:nvPr/>
        </p:nvCxnSpPr>
        <p:spPr>
          <a:xfrm>
            <a:off x="4752109" y="4084085"/>
            <a:ext cx="2537691" cy="0"/>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D794D66-58C9-7391-C63B-066E3DCE8F4A}"/>
                  </a:ext>
                </a:extLst>
              </p14:cNvPr>
              <p14:cNvContentPartPr/>
              <p14:nvPr/>
            </p14:nvContentPartPr>
            <p14:xfrm>
              <a:off x="5694229" y="2368833"/>
              <a:ext cx="360" cy="360"/>
            </p14:xfrm>
          </p:contentPart>
        </mc:Choice>
        <mc:Fallback>
          <p:pic>
            <p:nvPicPr>
              <p:cNvPr id="2" name="Ink 1">
                <a:extLst>
                  <a:ext uri="{FF2B5EF4-FFF2-40B4-BE49-F238E27FC236}">
                    <a16:creationId xmlns:a16="http://schemas.microsoft.com/office/drawing/2014/main" id="{FD794D66-58C9-7391-C63B-066E3DCE8F4A}"/>
                  </a:ext>
                </a:extLst>
              </p:cNvPr>
              <p:cNvPicPr/>
              <p:nvPr/>
            </p:nvPicPr>
            <p:blipFill>
              <a:blip r:embed="rId4"/>
              <a:stretch>
                <a:fillRect/>
              </a:stretch>
            </p:blipFill>
            <p:spPr>
              <a:xfrm>
                <a:off x="5685229" y="236019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DB3BC8E9-F2CE-4D56-4DA0-489E42A1E6B1}"/>
                  </a:ext>
                </a:extLst>
              </p14:cNvPr>
              <p14:cNvContentPartPr/>
              <p14:nvPr/>
            </p14:nvContentPartPr>
            <p14:xfrm>
              <a:off x="6351949" y="3969393"/>
              <a:ext cx="360" cy="360"/>
            </p14:xfrm>
          </p:contentPart>
        </mc:Choice>
        <mc:Fallback>
          <p:pic>
            <p:nvPicPr>
              <p:cNvPr id="3" name="Ink 2">
                <a:extLst>
                  <a:ext uri="{FF2B5EF4-FFF2-40B4-BE49-F238E27FC236}">
                    <a16:creationId xmlns:a16="http://schemas.microsoft.com/office/drawing/2014/main" id="{DB3BC8E9-F2CE-4D56-4DA0-489E42A1E6B1}"/>
                  </a:ext>
                </a:extLst>
              </p:cNvPr>
              <p:cNvPicPr/>
              <p:nvPr/>
            </p:nvPicPr>
            <p:blipFill>
              <a:blip r:embed="rId4"/>
              <a:stretch>
                <a:fillRect/>
              </a:stretch>
            </p:blipFill>
            <p:spPr>
              <a:xfrm>
                <a:off x="6343309" y="3960393"/>
                <a:ext cx="18000" cy="18000"/>
              </a:xfrm>
              <a:prstGeom prst="rect">
                <a:avLst/>
              </a:prstGeom>
            </p:spPr>
          </p:pic>
        </mc:Fallback>
      </mc:AlternateContent>
      <p:pic>
        <p:nvPicPr>
          <p:cNvPr id="6" name="Picture 5">
            <a:extLst>
              <a:ext uri="{FF2B5EF4-FFF2-40B4-BE49-F238E27FC236}">
                <a16:creationId xmlns:a16="http://schemas.microsoft.com/office/drawing/2014/main" id="{7B6D6166-90F1-35D5-0F85-9A626E2FCCB2}"/>
              </a:ext>
            </a:extLst>
          </p:cNvPr>
          <p:cNvPicPr>
            <a:picLocks noChangeAspect="1"/>
          </p:cNvPicPr>
          <p:nvPr/>
        </p:nvPicPr>
        <p:blipFill>
          <a:blip r:embed="rId6"/>
          <a:srcRect t="22478"/>
          <a:stretch>
            <a:fillRect/>
          </a:stretch>
        </p:blipFill>
        <p:spPr>
          <a:xfrm>
            <a:off x="5094416" y="954953"/>
            <a:ext cx="3398482" cy="1841083"/>
          </a:xfrm>
          <a:prstGeom prst="rect">
            <a:avLst/>
          </a:prstGeom>
        </p:spPr>
      </p:pic>
      <p:cxnSp>
        <p:nvCxnSpPr>
          <p:cNvPr id="11" name="Straight Arrow Connector 10">
            <a:extLst>
              <a:ext uri="{FF2B5EF4-FFF2-40B4-BE49-F238E27FC236}">
                <a16:creationId xmlns:a16="http://schemas.microsoft.com/office/drawing/2014/main" id="{DD33A661-74E3-71EB-6B47-AE20C9F089FF}"/>
              </a:ext>
            </a:extLst>
          </p:cNvPr>
          <p:cNvCxnSpPr>
            <a:cxnSpLocks/>
          </p:cNvCxnSpPr>
          <p:nvPr/>
        </p:nvCxnSpPr>
        <p:spPr>
          <a:xfrm flipV="1">
            <a:off x="4703618" y="1684308"/>
            <a:ext cx="1173610" cy="311974"/>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14758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8ECD7C-7385-AF64-42C5-31761E8D7F01}"/>
              </a:ext>
            </a:extLst>
          </p:cNvPr>
          <p:cNvSpPr>
            <a:spLocks noGrp="1"/>
          </p:cNvSpPr>
          <p:nvPr>
            <p:ph type="sldNum" sz="quarter" idx="10"/>
          </p:nvPr>
        </p:nvSpPr>
        <p:spPr/>
        <p:txBody>
          <a:bodyPr/>
          <a:lstStyle/>
          <a:p>
            <a:fld id="{DA395637-C3C3-F248-B132-17E6A5DC3774}" type="slidenum">
              <a:rPr lang="en-US" altLang="en-US" smtClean="0"/>
              <a:pPr/>
              <a:t>13</a:t>
            </a:fld>
            <a:endParaRPr lang="en-US" altLang="en-US" dirty="0"/>
          </a:p>
        </p:txBody>
      </p:sp>
      <p:sp>
        <p:nvSpPr>
          <p:cNvPr id="4" name="Title 1">
            <a:extLst>
              <a:ext uri="{FF2B5EF4-FFF2-40B4-BE49-F238E27FC236}">
                <a16:creationId xmlns:a16="http://schemas.microsoft.com/office/drawing/2014/main" id="{8791063B-2D50-4EA7-B4FC-913017E63A77}"/>
              </a:ext>
            </a:extLst>
          </p:cNvPr>
          <p:cNvSpPr txBox="1">
            <a:spLocks/>
          </p:cNvSpPr>
          <p:nvPr/>
        </p:nvSpPr>
        <p:spPr bwMode="auto">
          <a:xfrm>
            <a:off x="2175933" y="230187"/>
            <a:ext cx="6434667" cy="9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Report Meeting </a:t>
            </a:r>
            <a:b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b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American Legion Auxiliary Members</a:t>
            </a:r>
          </a:p>
        </p:txBody>
      </p:sp>
      <p:pic>
        <p:nvPicPr>
          <p:cNvPr id="5" name="Content Placeholder 6">
            <a:extLst>
              <a:ext uri="{FF2B5EF4-FFF2-40B4-BE49-F238E27FC236}">
                <a16:creationId xmlns:a16="http://schemas.microsoft.com/office/drawing/2014/main" id="{6409C2B2-41C5-74C0-8DA9-C03A56F50981}"/>
              </a:ext>
            </a:extLst>
          </p:cNvPr>
          <p:cNvPicPr>
            <a:picLocks noChangeAspect="1"/>
          </p:cNvPicPr>
          <p:nvPr/>
        </p:nvPicPr>
        <p:blipFill>
          <a:blip r:embed="rId2"/>
          <a:stretch>
            <a:fillRect/>
          </a:stretch>
        </p:blipFill>
        <p:spPr bwMode="auto">
          <a:xfrm>
            <a:off x="2408237" y="1371600"/>
            <a:ext cx="606689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76CD6587-580C-A057-807A-0C8BB2485083}"/>
              </a:ext>
            </a:extLst>
          </p:cNvPr>
          <p:cNvCxnSpPr/>
          <p:nvPr/>
        </p:nvCxnSpPr>
        <p:spPr>
          <a:xfrm flipH="1">
            <a:off x="3522133" y="1058333"/>
            <a:ext cx="2599267" cy="3005667"/>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92141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1D6D5D-2B43-3B91-73D7-04A9C665A49F}"/>
              </a:ext>
            </a:extLst>
          </p:cNvPr>
          <p:cNvSpPr>
            <a:spLocks noGrp="1"/>
          </p:cNvSpPr>
          <p:nvPr>
            <p:ph type="sldNum" sz="quarter" idx="10"/>
          </p:nvPr>
        </p:nvSpPr>
        <p:spPr/>
        <p:txBody>
          <a:bodyPr/>
          <a:lstStyle/>
          <a:p>
            <a:fld id="{DA395637-C3C3-F248-B132-17E6A5DC3774}" type="slidenum">
              <a:rPr lang="en-US" altLang="en-US" smtClean="0"/>
              <a:pPr/>
              <a:t>14</a:t>
            </a:fld>
            <a:endParaRPr lang="en-US" altLang="en-US" dirty="0"/>
          </a:p>
        </p:txBody>
      </p:sp>
      <p:sp>
        <p:nvSpPr>
          <p:cNvPr id="4" name="Title 1">
            <a:extLst>
              <a:ext uri="{FF2B5EF4-FFF2-40B4-BE49-F238E27FC236}">
                <a16:creationId xmlns:a16="http://schemas.microsoft.com/office/drawing/2014/main" id="{868951CE-0D65-73DD-5695-7FC2D5B6502B}"/>
              </a:ext>
            </a:extLst>
          </p:cNvPr>
          <p:cNvSpPr txBox="1">
            <a:spLocks/>
          </p:cNvSpPr>
          <p:nvPr/>
        </p:nvSpPr>
        <p:spPr bwMode="auto">
          <a:xfrm>
            <a:off x="2408238" y="206375"/>
            <a:ext cx="620236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Sign Up for Alerts</a:t>
            </a:r>
          </a:p>
        </p:txBody>
      </p:sp>
      <p:sp>
        <p:nvSpPr>
          <p:cNvPr id="6" name="TextBox 5">
            <a:extLst>
              <a:ext uri="{FF2B5EF4-FFF2-40B4-BE49-F238E27FC236}">
                <a16:creationId xmlns:a16="http://schemas.microsoft.com/office/drawing/2014/main" id="{399B3650-42DD-F096-5F0D-D69C36ADB2B4}"/>
              </a:ext>
            </a:extLst>
          </p:cNvPr>
          <p:cNvSpPr txBox="1"/>
          <p:nvPr/>
        </p:nvSpPr>
        <p:spPr>
          <a:xfrm>
            <a:off x="2256639" y="1132514"/>
            <a:ext cx="1593908" cy="366254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Complete all sections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Check all the following to receive all alert information:</a:t>
            </a:r>
            <a:b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b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under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 Information”</a:t>
            </a: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Arial" panose="020B0604020202020204" pitchFamily="34" charset="0"/>
              </a:rPr>
              <a:t>Subscribe me to Weekly Updates</a:t>
            </a:r>
          </a:p>
          <a:p>
            <a:pPr marR="0" lvl="0" algn="l" defTabSz="914400" rtl="0" eaLnBrk="0" fontAlgn="base" latinLnBrk="0" hangingPunct="0">
              <a:lnSpc>
                <a:spcPct val="100000"/>
              </a:lnSpc>
              <a:spcBef>
                <a:spcPct val="0"/>
              </a:spcBef>
              <a:spcAft>
                <a:spcPct val="0"/>
              </a:spcAft>
              <a:buClrTx/>
              <a:buSzTx/>
              <a:tabLst/>
              <a:defRPr/>
            </a:pPr>
            <a:endParaRPr kumimoji="0" lang="en-US" altLang="en-US" sz="5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Keep me subscribed to email updates and action alerts from American Legion</a:t>
            </a:r>
          </a:p>
          <a:p>
            <a:pPr marR="0" lvl="0" algn="l" defTabSz="914400" rtl="0" eaLnBrk="0" fontAlgn="base" latinLnBrk="0" hangingPunct="0">
              <a:lnSpc>
                <a:spcPct val="100000"/>
              </a:lnSpc>
              <a:spcBef>
                <a:spcPct val="0"/>
              </a:spcBef>
              <a:spcAft>
                <a:spcPct val="0"/>
              </a:spcAft>
              <a:buClrTx/>
              <a:buSzTx/>
              <a:tabLst/>
              <a:defRPr/>
            </a:pPr>
            <a:endParaRPr kumimoji="0" lang="en-US" altLang="en-US" sz="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Arial" panose="020B0604020202020204" pitchFamily="34" charset="0"/>
              </a:rPr>
              <a:t>Remember me</a:t>
            </a:r>
          </a:p>
        </p:txBody>
      </p:sp>
      <p:pic>
        <p:nvPicPr>
          <p:cNvPr id="13" name="Picture 12">
            <a:extLst>
              <a:ext uri="{FF2B5EF4-FFF2-40B4-BE49-F238E27FC236}">
                <a16:creationId xmlns:a16="http://schemas.microsoft.com/office/drawing/2014/main" id="{015DE760-8224-711A-0026-816142D31F16}"/>
              </a:ext>
            </a:extLst>
          </p:cNvPr>
          <p:cNvPicPr>
            <a:picLocks noChangeAspect="1"/>
          </p:cNvPicPr>
          <p:nvPr/>
        </p:nvPicPr>
        <p:blipFill>
          <a:blip r:embed="rId2"/>
          <a:stretch>
            <a:fillRect/>
          </a:stretch>
        </p:blipFill>
        <p:spPr>
          <a:xfrm>
            <a:off x="3607145" y="1280561"/>
            <a:ext cx="5244720" cy="3069766"/>
          </a:xfrm>
          <a:prstGeom prst="rect">
            <a:avLst/>
          </a:prstGeom>
        </p:spPr>
      </p:pic>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D3EA27CD-7249-0C1F-B0C7-13B7CE494CBD}"/>
                  </a:ext>
                </a:extLst>
              </p14:cNvPr>
              <p14:cNvContentPartPr/>
              <p14:nvPr/>
            </p14:nvContentPartPr>
            <p14:xfrm>
              <a:off x="5582648" y="1594031"/>
              <a:ext cx="658260" cy="169582"/>
            </p14:xfrm>
          </p:contentPart>
        </mc:Choice>
        <mc:Fallback>
          <p:pic>
            <p:nvPicPr>
              <p:cNvPr id="31" name="Ink 30">
                <a:extLst>
                  <a:ext uri="{FF2B5EF4-FFF2-40B4-BE49-F238E27FC236}">
                    <a16:creationId xmlns:a16="http://schemas.microsoft.com/office/drawing/2014/main" id="{D3EA27CD-7249-0C1F-B0C7-13B7CE494CBD}"/>
                  </a:ext>
                </a:extLst>
              </p:cNvPr>
              <p:cNvPicPr/>
              <p:nvPr/>
            </p:nvPicPr>
            <p:blipFill>
              <a:blip r:embed="rId4"/>
              <a:stretch>
                <a:fillRect/>
              </a:stretch>
            </p:blipFill>
            <p:spPr>
              <a:xfrm>
                <a:off x="5573650" y="1585030"/>
                <a:ext cx="675895" cy="187224"/>
              </a:xfrm>
              <a:prstGeom prst="rect">
                <a:avLst/>
              </a:prstGeom>
            </p:spPr>
          </p:pic>
        </mc:Fallback>
      </mc:AlternateContent>
    </p:spTree>
    <p:extLst>
      <p:ext uri="{BB962C8B-B14F-4D97-AF65-F5344CB8AC3E}">
        <p14:creationId xmlns:p14="http://schemas.microsoft.com/office/powerpoint/2010/main" val="408187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4AC4D-D5A3-A127-E9F4-7EE2D69E6788}"/>
              </a:ext>
            </a:extLst>
          </p:cNvPr>
          <p:cNvSpPr>
            <a:spLocks noGrp="1"/>
          </p:cNvSpPr>
          <p:nvPr>
            <p:ph type="sldNum" sz="quarter" idx="10"/>
          </p:nvPr>
        </p:nvSpPr>
        <p:spPr/>
        <p:txBody>
          <a:bodyPr/>
          <a:lstStyle/>
          <a:p>
            <a:fld id="{DA395637-C3C3-F248-B132-17E6A5DC3774}" type="slidenum">
              <a:rPr lang="en-US" altLang="en-US" smtClean="0"/>
              <a:pPr/>
              <a:t>15</a:t>
            </a:fld>
            <a:endParaRPr lang="en-US" altLang="en-US" dirty="0"/>
          </a:p>
        </p:txBody>
      </p:sp>
      <p:sp>
        <p:nvSpPr>
          <p:cNvPr id="6" name="Title 1">
            <a:extLst>
              <a:ext uri="{FF2B5EF4-FFF2-40B4-BE49-F238E27FC236}">
                <a16:creationId xmlns:a16="http://schemas.microsoft.com/office/drawing/2014/main" id="{DF2C25B5-B619-39F5-FD30-A9DE321C9930}"/>
              </a:ext>
            </a:extLst>
          </p:cNvPr>
          <p:cNvSpPr txBox="1">
            <a:spLocks/>
          </p:cNvSpPr>
          <p:nvPr/>
        </p:nvSpPr>
        <p:spPr bwMode="auto">
          <a:xfrm>
            <a:off x="2277610" y="10432"/>
            <a:ext cx="6202362" cy="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Find Officials</a:t>
            </a:r>
            <a:endParaRPr kumimoji="0" lang="en-US" sz="28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45A317-66F8-8A07-DA2B-31B2C2B5431C}"/>
              </a:ext>
            </a:extLst>
          </p:cNvPr>
          <p:cNvSpPr txBox="1"/>
          <p:nvPr/>
        </p:nvSpPr>
        <p:spPr>
          <a:xfrm>
            <a:off x="2548467" y="1352118"/>
            <a:ext cx="2302933" cy="360098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Enter zip code &amp; click continue</a:t>
            </a:r>
            <a:br>
              <a:rPr kumimoji="0" lang="en-US" sz="16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br>
            <a:endParaRPr kumimoji="0" lang="en-US" sz="16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Enter Street Address &amp; click continue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Select officials to contact, click Compose Message, write message, &amp; click send message.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0" cap="none" spc="0" normalizeH="0" baseline="0" noProof="0" dirty="0">
              <a:ln>
                <a:noFill/>
              </a:ln>
              <a:solidFill>
                <a:prstClr val="black"/>
              </a:solidFill>
              <a:effectLst/>
              <a:uLnTx/>
              <a:uFillTx/>
            </a:endParaRPr>
          </a:p>
        </p:txBody>
      </p:sp>
      <p:pic>
        <p:nvPicPr>
          <p:cNvPr id="8" name="Picture 7">
            <a:extLst>
              <a:ext uri="{FF2B5EF4-FFF2-40B4-BE49-F238E27FC236}">
                <a16:creationId xmlns:a16="http://schemas.microsoft.com/office/drawing/2014/main" id="{1A178ADF-6BAE-B793-0618-EA00D395F804}"/>
              </a:ext>
            </a:extLst>
          </p:cNvPr>
          <p:cNvPicPr>
            <a:picLocks noChangeAspect="1"/>
          </p:cNvPicPr>
          <p:nvPr/>
        </p:nvPicPr>
        <p:blipFill>
          <a:blip r:embed="rId2"/>
          <a:stretch>
            <a:fillRect/>
          </a:stretch>
        </p:blipFill>
        <p:spPr>
          <a:xfrm>
            <a:off x="5378791" y="690115"/>
            <a:ext cx="2430390" cy="1249600"/>
          </a:xfrm>
          <a:prstGeom prst="rect">
            <a:avLst/>
          </a:prstGeom>
        </p:spPr>
      </p:pic>
      <p:pic>
        <p:nvPicPr>
          <p:cNvPr id="9" name="Picture 8">
            <a:extLst>
              <a:ext uri="{FF2B5EF4-FFF2-40B4-BE49-F238E27FC236}">
                <a16:creationId xmlns:a16="http://schemas.microsoft.com/office/drawing/2014/main" id="{EA9C42F0-F01F-6FC2-E2E8-E4AC0839D943}"/>
              </a:ext>
            </a:extLst>
          </p:cNvPr>
          <p:cNvPicPr>
            <a:picLocks noChangeAspect="1"/>
          </p:cNvPicPr>
          <p:nvPr/>
        </p:nvPicPr>
        <p:blipFill>
          <a:blip r:embed="rId3"/>
          <a:stretch>
            <a:fillRect/>
          </a:stretch>
        </p:blipFill>
        <p:spPr>
          <a:xfrm>
            <a:off x="5378791" y="2099732"/>
            <a:ext cx="2430390" cy="1367095"/>
          </a:xfrm>
          <a:prstGeom prst="rect">
            <a:avLst/>
          </a:prstGeom>
        </p:spPr>
      </p:pic>
      <p:pic>
        <p:nvPicPr>
          <p:cNvPr id="10" name="Picture 9">
            <a:extLst>
              <a:ext uri="{FF2B5EF4-FFF2-40B4-BE49-F238E27FC236}">
                <a16:creationId xmlns:a16="http://schemas.microsoft.com/office/drawing/2014/main" id="{65EC37A3-DC48-94D7-843F-293D6717FB7A}"/>
              </a:ext>
            </a:extLst>
          </p:cNvPr>
          <p:cNvPicPr>
            <a:picLocks noChangeAspect="1"/>
          </p:cNvPicPr>
          <p:nvPr/>
        </p:nvPicPr>
        <p:blipFill>
          <a:blip r:embed="rId4"/>
          <a:stretch>
            <a:fillRect/>
          </a:stretch>
        </p:blipFill>
        <p:spPr>
          <a:xfrm>
            <a:off x="5378791" y="3466827"/>
            <a:ext cx="2430390" cy="1367095"/>
          </a:xfrm>
          <a:prstGeom prst="rect">
            <a:avLst/>
          </a:prstGeom>
        </p:spPr>
      </p:pic>
      <p:cxnSp>
        <p:nvCxnSpPr>
          <p:cNvPr id="11" name="Straight Arrow Connector 10">
            <a:extLst>
              <a:ext uri="{FF2B5EF4-FFF2-40B4-BE49-F238E27FC236}">
                <a16:creationId xmlns:a16="http://schemas.microsoft.com/office/drawing/2014/main" id="{83EA63D8-D153-9FB7-1202-3A3544006CC8}"/>
              </a:ext>
            </a:extLst>
          </p:cNvPr>
          <p:cNvCxnSpPr/>
          <p:nvPr/>
        </p:nvCxnSpPr>
        <p:spPr>
          <a:xfrm flipV="1">
            <a:off x="4250267" y="1557867"/>
            <a:ext cx="1303866" cy="203200"/>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2" name="Straight Arrow Connector 11">
            <a:extLst>
              <a:ext uri="{FF2B5EF4-FFF2-40B4-BE49-F238E27FC236}">
                <a16:creationId xmlns:a16="http://schemas.microsoft.com/office/drawing/2014/main" id="{AED16B3D-1B3E-37E5-665B-0593719BB275}"/>
              </a:ext>
            </a:extLst>
          </p:cNvPr>
          <p:cNvCxnSpPr>
            <a:cxnSpLocks/>
          </p:cNvCxnSpPr>
          <p:nvPr/>
        </p:nvCxnSpPr>
        <p:spPr>
          <a:xfrm>
            <a:off x="4318000" y="2521662"/>
            <a:ext cx="1303866" cy="480773"/>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13" name="Straight Arrow Connector 12">
            <a:extLst>
              <a:ext uri="{FF2B5EF4-FFF2-40B4-BE49-F238E27FC236}">
                <a16:creationId xmlns:a16="http://schemas.microsoft.com/office/drawing/2014/main" id="{7BA16F26-F802-472D-5EAB-CA782CE91AF1}"/>
              </a:ext>
            </a:extLst>
          </p:cNvPr>
          <p:cNvCxnSpPr>
            <a:cxnSpLocks/>
          </p:cNvCxnSpPr>
          <p:nvPr/>
        </p:nvCxnSpPr>
        <p:spPr>
          <a:xfrm>
            <a:off x="4620343" y="3805333"/>
            <a:ext cx="1001523" cy="479852"/>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49145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842955-CA4C-C9CB-AFC0-4046749FCBED}"/>
              </a:ext>
            </a:extLst>
          </p:cNvPr>
          <p:cNvSpPr>
            <a:spLocks noGrp="1"/>
          </p:cNvSpPr>
          <p:nvPr>
            <p:ph type="sldNum" sz="quarter" idx="10"/>
          </p:nvPr>
        </p:nvSpPr>
        <p:spPr/>
        <p:txBody>
          <a:bodyPr/>
          <a:lstStyle/>
          <a:p>
            <a:fld id="{DA395637-C3C3-F248-B132-17E6A5DC3774}" type="slidenum">
              <a:rPr lang="en-US" altLang="en-US" smtClean="0"/>
              <a:pPr/>
              <a:t>16</a:t>
            </a:fld>
            <a:endParaRPr lang="en-US" altLang="en-US" dirty="0"/>
          </a:p>
        </p:txBody>
      </p:sp>
      <p:sp>
        <p:nvSpPr>
          <p:cNvPr id="4" name="Title 1">
            <a:extLst>
              <a:ext uri="{FF2B5EF4-FFF2-40B4-BE49-F238E27FC236}">
                <a16:creationId xmlns:a16="http://schemas.microsoft.com/office/drawing/2014/main" id="{8036E7DB-CABE-9966-AB5A-B99277CE7E9E}"/>
              </a:ext>
            </a:extLst>
          </p:cNvPr>
          <p:cNvSpPr txBox="1">
            <a:spLocks/>
          </p:cNvSpPr>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Find Legislation</a:t>
            </a:r>
          </a:p>
        </p:txBody>
      </p:sp>
      <p:sp>
        <p:nvSpPr>
          <p:cNvPr id="5" name="TextBox 4">
            <a:extLst>
              <a:ext uri="{FF2B5EF4-FFF2-40B4-BE49-F238E27FC236}">
                <a16:creationId xmlns:a16="http://schemas.microsoft.com/office/drawing/2014/main" id="{E23A6763-D2E4-E439-3038-86EDAB7C63E6}"/>
              </a:ext>
            </a:extLst>
          </p:cNvPr>
          <p:cNvSpPr txBox="1"/>
          <p:nvPr/>
        </p:nvSpPr>
        <p:spPr>
          <a:xfrm>
            <a:off x="2408238" y="1168401"/>
            <a:ext cx="2163762" cy="329320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prstClr val="black"/>
                </a:solidFill>
                <a:latin typeface="Helvetica" panose="020B0604020202020204" pitchFamily="34" charset="0"/>
                <a:cs typeface="Helvetica" panose="020B0604020202020204" pitchFamily="34" charset="0"/>
              </a:rPr>
              <a:t>Search for legislation by keyword</a:t>
            </a:r>
          </a:p>
          <a:p>
            <a:pPr marL="285750" indent="-285750">
              <a:buFont typeface="Wingdings" panose="05000000000000000000" pitchFamily="2" charset="2"/>
              <a:buChar char="Ø"/>
            </a:pPr>
            <a:endParaRPr lang="en-US" sz="1600" dirty="0">
              <a:solidFill>
                <a:prstClr val="black"/>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Ø"/>
            </a:pPr>
            <a:r>
              <a:rPr lang="en-US" sz="1600" dirty="0">
                <a:solidFill>
                  <a:prstClr val="black"/>
                </a:solidFill>
                <a:latin typeface="Helvetica" panose="020B0604020202020204" pitchFamily="34" charset="0"/>
                <a:cs typeface="Helvetica" panose="020B0604020202020204" pitchFamily="34" charset="0"/>
              </a:rPr>
              <a:t>Search for legislation by category</a:t>
            </a:r>
          </a:p>
          <a:p>
            <a:pPr marL="285750" indent="-285750">
              <a:buFont typeface="Wingdings" panose="05000000000000000000" pitchFamily="2" charset="2"/>
              <a:buChar char="Ø"/>
            </a:pPr>
            <a:endParaRPr lang="en-US" sz="1600" dirty="0">
              <a:solidFill>
                <a:prstClr val="black"/>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Ø"/>
            </a:pPr>
            <a:r>
              <a:rPr lang="en-US" sz="1600" dirty="0">
                <a:solidFill>
                  <a:prstClr val="black"/>
                </a:solidFill>
                <a:latin typeface="Helvetica" panose="020B0604020202020204" pitchFamily="34" charset="0"/>
                <a:cs typeface="Helvetica" panose="020B0604020202020204" pitchFamily="34" charset="0"/>
              </a:rPr>
              <a:t>Scroll through the Legion supported legislation. Click on the legislation to review.</a:t>
            </a:r>
          </a:p>
        </p:txBody>
      </p:sp>
      <p:pic>
        <p:nvPicPr>
          <p:cNvPr id="6" name="Picture 5">
            <a:extLst>
              <a:ext uri="{FF2B5EF4-FFF2-40B4-BE49-F238E27FC236}">
                <a16:creationId xmlns:a16="http://schemas.microsoft.com/office/drawing/2014/main" id="{5E294BBE-E345-B5ED-9CD1-4E4B4D359EB4}"/>
              </a:ext>
            </a:extLst>
          </p:cNvPr>
          <p:cNvPicPr>
            <a:picLocks noChangeAspect="1"/>
          </p:cNvPicPr>
          <p:nvPr/>
        </p:nvPicPr>
        <p:blipFill>
          <a:blip r:embed="rId3"/>
          <a:stretch>
            <a:fillRect/>
          </a:stretch>
        </p:blipFill>
        <p:spPr>
          <a:xfrm>
            <a:off x="4851400" y="1405467"/>
            <a:ext cx="4004733" cy="2509308"/>
          </a:xfrm>
          <a:prstGeom prst="rect">
            <a:avLst/>
          </a:prstGeom>
        </p:spPr>
      </p:pic>
      <p:cxnSp>
        <p:nvCxnSpPr>
          <p:cNvPr id="7" name="Straight Arrow Connector 6">
            <a:extLst>
              <a:ext uri="{FF2B5EF4-FFF2-40B4-BE49-F238E27FC236}">
                <a16:creationId xmlns:a16="http://schemas.microsoft.com/office/drawing/2014/main" id="{6F6A6F73-2AC5-8994-03BF-E440CDA47256}"/>
              </a:ext>
            </a:extLst>
          </p:cNvPr>
          <p:cNvCxnSpPr/>
          <p:nvPr/>
        </p:nvCxnSpPr>
        <p:spPr>
          <a:xfrm>
            <a:off x="3666067" y="1820333"/>
            <a:ext cx="2599266" cy="1193800"/>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8" name="Straight Arrow Connector 7">
            <a:extLst>
              <a:ext uri="{FF2B5EF4-FFF2-40B4-BE49-F238E27FC236}">
                <a16:creationId xmlns:a16="http://schemas.microsoft.com/office/drawing/2014/main" id="{D74B42DA-6018-7EF4-F99E-3CA62B9316D4}"/>
              </a:ext>
            </a:extLst>
          </p:cNvPr>
          <p:cNvCxnSpPr>
            <a:cxnSpLocks/>
          </p:cNvCxnSpPr>
          <p:nvPr/>
        </p:nvCxnSpPr>
        <p:spPr>
          <a:xfrm>
            <a:off x="3750734" y="2781299"/>
            <a:ext cx="3772428" cy="512234"/>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cxnSp>
        <p:nvCxnSpPr>
          <p:cNvPr id="9" name="Straight Arrow Connector 8">
            <a:extLst>
              <a:ext uri="{FF2B5EF4-FFF2-40B4-BE49-F238E27FC236}">
                <a16:creationId xmlns:a16="http://schemas.microsoft.com/office/drawing/2014/main" id="{94E16AAF-E4A7-D7FD-39E3-2B9A8882C5EA}"/>
              </a:ext>
            </a:extLst>
          </p:cNvPr>
          <p:cNvCxnSpPr>
            <a:cxnSpLocks/>
          </p:cNvCxnSpPr>
          <p:nvPr/>
        </p:nvCxnSpPr>
        <p:spPr>
          <a:xfrm flipV="1">
            <a:off x="4362582" y="3545864"/>
            <a:ext cx="996685" cy="384014"/>
          </a:xfrm>
          <a:prstGeom prst="straightConnector1">
            <a:avLst/>
          </a:prstGeom>
          <a:noFill/>
          <a:ln w="34925" cap="flat" cmpd="sng" algn="ctr">
            <a:solidFill>
              <a:srgbClr val="FF0000"/>
            </a:solidFill>
            <a:prstDash val="solid"/>
            <a:headEnd type="stealth"/>
            <a:tailEnd type="stealt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36986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E2CDA3-39E4-C320-093A-A296404C5EF0}"/>
              </a:ext>
            </a:extLst>
          </p:cNvPr>
          <p:cNvSpPr>
            <a:spLocks noGrp="1"/>
          </p:cNvSpPr>
          <p:nvPr>
            <p:ph type="sldNum" sz="quarter" idx="10"/>
          </p:nvPr>
        </p:nvSpPr>
        <p:spPr/>
        <p:txBody>
          <a:bodyPr/>
          <a:lstStyle/>
          <a:p>
            <a:fld id="{DA395637-C3C3-F248-B132-17E6A5DC3774}" type="slidenum">
              <a:rPr lang="en-US" altLang="en-US" smtClean="0"/>
              <a:pPr/>
              <a:t>17</a:t>
            </a:fld>
            <a:endParaRPr lang="en-US" altLang="en-US" dirty="0"/>
          </a:p>
        </p:txBody>
      </p:sp>
      <p:sp>
        <p:nvSpPr>
          <p:cNvPr id="5" name="Title 1">
            <a:extLst>
              <a:ext uri="{FF2B5EF4-FFF2-40B4-BE49-F238E27FC236}">
                <a16:creationId xmlns:a16="http://schemas.microsoft.com/office/drawing/2014/main" id="{7AF7C906-EABB-DB70-86C8-FEAF4DD41666}"/>
              </a:ext>
            </a:extLst>
          </p:cNvPr>
          <p:cNvSpPr txBox="1">
            <a:spLocks/>
          </p:cNvSpPr>
          <p:nvPr/>
        </p:nvSpPr>
        <p:spPr bwMode="auto">
          <a:xfrm>
            <a:off x="2120371"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US" sz="2800" b="1" i="0" u="none" strike="noStrike" kern="1200" cap="none" spc="0" normalizeH="0" baseline="0" noProof="0" dirty="0">
                <a:ln>
                  <a:noFill/>
                </a:ln>
                <a:solidFill>
                  <a:srgbClr val="363B3F"/>
                </a:solidFill>
                <a:effectLst/>
                <a:highlight>
                  <a:srgbClr val="F7F7F7"/>
                </a:highlight>
                <a:uLnTx/>
                <a:uFillTx/>
                <a:latin typeface="Helvetica" panose="020B0604020202020204" pitchFamily="34" charset="0"/>
                <a:ea typeface="ＭＳ Ｐゴシック" charset="-128"/>
                <a:cs typeface="Helvetica" panose="020B0604020202020204" pitchFamily="34" charset="0"/>
              </a:rPr>
            </a:b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Methods to Contact </a:t>
            </a:r>
            <a:b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b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Your Assigned Representative</a:t>
            </a:r>
            <a:br>
              <a:rPr kumimoji="0" lang="en-US" sz="3200" b="1" i="0" u="none" strike="noStrike" kern="1200" cap="none" spc="0" normalizeH="0" baseline="0" noProof="0" dirty="0">
                <a:ln>
                  <a:noFill/>
                </a:ln>
                <a:solidFill>
                  <a:srgbClr val="363B3F"/>
                </a:solidFill>
                <a:effectLst/>
                <a:highlight>
                  <a:srgbClr val="F7F7F7"/>
                </a:highlight>
                <a:uLnTx/>
                <a:uFillTx/>
                <a:latin typeface="Helvetica" panose="020B0604020202020204" pitchFamily="34" charset="0"/>
                <a:ea typeface="ＭＳ Ｐゴシック" charset="-128"/>
                <a:cs typeface="Helvetica" panose="020B0604020202020204" pitchFamily="34" charset="0"/>
              </a:rPr>
            </a:br>
            <a:endParaRPr kumimoji="0" lang="en-US" sz="3200" b="1" i="0" u="none" strike="noStrike" kern="1200" cap="none" spc="0" normalizeH="0" baseline="0" noProof="0" dirty="0">
              <a:ln>
                <a:noFill/>
              </a:ln>
              <a:solidFill>
                <a:srgbClr val="145A9B"/>
              </a:solidFill>
              <a:effectLst/>
              <a:uLnTx/>
              <a:uFillTx/>
              <a:latin typeface="Helvetica"/>
              <a:ea typeface="ＭＳ Ｐゴシック" charset="-128"/>
            </a:endParaRPr>
          </a:p>
        </p:txBody>
      </p:sp>
      <p:sp>
        <p:nvSpPr>
          <p:cNvPr id="6" name="Content Placeholder 2">
            <a:extLst>
              <a:ext uri="{FF2B5EF4-FFF2-40B4-BE49-F238E27FC236}">
                <a16:creationId xmlns:a16="http://schemas.microsoft.com/office/drawing/2014/main" id="{C11E4BA2-76EC-0324-F3CF-1CC8D0FBBC74}"/>
              </a:ext>
            </a:extLst>
          </p:cNvPr>
          <p:cNvSpPr txBox="1">
            <a:spLocks/>
          </p:cNvSpPr>
          <p:nvPr/>
        </p:nvSpPr>
        <p:spPr bwMode="auto">
          <a:xfrm>
            <a:off x="2235199" y="1271444"/>
            <a:ext cx="663786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500" b="1"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Schedule a meeting</a:t>
            </a:r>
            <a: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 </a:t>
            </a:r>
            <a:b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br>
            <a: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Congress is now open to visitors, meaning legislators and their staff may now physically meet with people. A 15- to 30-minute meeting with your legislator’s office will give you an opportunity to delve into a deeper conversation about </a:t>
            </a:r>
            <a:r>
              <a:rPr kumimoji="0" lang="en-US" sz="1500" b="0" i="0" u="sng" strike="noStrike" kern="1200" cap="none" spc="0" normalizeH="0" baseline="0" noProof="0" dirty="0">
                <a:ln>
                  <a:noFill/>
                </a:ln>
                <a:solidFill>
                  <a:srgbClr val="00467F"/>
                </a:solidFill>
                <a:effectLst/>
                <a:uLnTx/>
                <a:uFillTx/>
                <a:latin typeface="Times New Roman" panose="02020603050405020304" pitchFamily="18" charset="0"/>
                <a:cs typeface="Times New Roman" panose="02020603050405020304" pitchFamily="18" charset="0"/>
                <a:hlinkClick r:id="rId2"/>
              </a:rPr>
              <a:t>the Legion’s Legislative Agenda.</a:t>
            </a:r>
            <a:endPar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500" b="1"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Call your legislator</a:t>
            </a:r>
            <a: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 </a:t>
            </a:r>
            <a:b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br>
            <a: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You may also call your representative’s office and ask to speak with the staffer who handles the veteran and/or military portfolio. You can also ask for an email address if a phone number is not provided.</a:t>
            </a:r>
          </a:p>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500" b="1"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Send an email</a:t>
            </a:r>
            <a:br>
              <a:rPr kumimoji="0" lang="en-US" sz="1500" b="1"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br>
            <a:r>
              <a:rPr kumimoji="0" lang="en-US" sz="1500" b="0"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Congressional staff are closely monitoring office emails and will note the issues most prevalent in their district.</a:t>
            </a:r>
            <a:br>
              <a:rPr kumimoji="0" lang="en-US" sz="1500" b="0" i="0" u="none" strike="noStrike" kern="1200" cap="none" spc="0" normalizeH="0" baseline="0" noProof="0" dirty="0">
                <a:ln>
                  <a:noFill/>
                </a:ln>
                <a:solidFill>
                  <a:srgbClr val="222222"/>
                </a:solidFill>
                <a:effectLst/>
                <a:highlight>
                  <a:srgbClr val="F7F7F7"/>
                </a:highlight>
                <a:uLnTx/>
                <a:uFillTx/>
                <a:latin typeface="Helvetica" panose="020B0604020202020204" pitchFamily="34" charset="0"/>
                <a:ea typeface="ＭＳ Ｐゴシック" charset="-128"/>
                <a:cs typeface="Helvetica" panose="020B0604020202020204" pitchFamily="34" charset="0"/>
              </a:rPr>
            </a:br>
            <a:endParaRPr kumimoji="0" lang="en-US" sz="1500" b="0" i="0" u="none" strike="noStrike" kern="1200" cap="none" spc="0" normalizeH="0" baseline="0" noProof="0" dirty="0">
              <a:ln>
                <a:noFill/>
              </a:ln>
              <a:solidFill>
                <a:srgbClr val="222222"/>
              </a:solidFill>
              <a:effectLst/>
              <a:highlight>
                <a:srgbClr val="F7F7F7"/>
              </a:highlight>
              <a:uLnTx/>
              <a:uFillTx/>
              <a:latin typeface="Helvetica" panose="020B0604020202020204" pitchFamily="34" charset="0"/>
              <a:ea typeface="ＭＳ Ｐゴシック" charset="-128"/>
              <a:cs typeface="Helvetica"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145A9B"/>
              </a:solidFill>
              <a:effectLst/>
              <a:uLnTx/>
              <a:uFillTx/>
              <a:latin typeface="Helvetica"/>
              <a:ea typeface="ＭＳ Ｐゴシック" charset="-128"/>
            </a:endParaRPr>
          </a:p>
        </p:txBody>
      </p:sp>
    </p:spTree>
    <p:extLst>
      <p:ext uri="{BB962C8B-B14F-4D97-AF65-F5344CB8AC3E}">
        <p14:creationId xmlns:p14="http://schemas.microsoft.com/office/powerpoint/2010/main" val="19280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FCA425-BCC3-8D82-57DC-88DF3F13E7A0}"/>
              </a:ext>
            </a:extLst>
          </p:cNvPr>
          <p:cNvSpPr>
            <a:spLocks noGrp="1"/>
          </p:cNvSpPr>
          <p:nvPr>
            <p:ph type="sldNum" sz="quarter" idx="10"/>
          </p:nvPr>
        </p:nvSpPr>
        <p:spPr/>
        <p:txBody>
          <a:bodyPr/>
          <a:lstStyle/>
          <a:p>
            <a:fld id="{DA395637-C3C3-F248-B132-17E6A5DC3774}" type="slidenum">
              <a:rPr lang="en-US" altLang="en-US" smtClean="0"/>
              <a:pPr/>
              <a:t>18</a:t>
            </a:fld>
            <a:endParaRPr lang="en-US" altLang="en-US" dirty="0"/>
          </a:p>
        </p:txBody>
      </p:sp>
      <p:sp>
        <p:nvSpPr>
          <p:cNvPr id="4" name="Title 1">
            <a:extLst>
              <a:ext uri="{FF2B5EF4-FFF2-40B4-BE49-F238E27FC236}">
                <a16:creationId xmlns:a16="http://schemas.microsoft.com/office/drawing/2014/main" id="{63C76A5F-7954-F380-7318-0F3F3B751D2B}"/>
              </a:ext>
            </a:extLst>
          </p:cNvPr>
          <p:cNvSpPr txBox="1">
            <a:spLocks/>
          </p:cNvSpPr>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What You Should Speak About</a:t>
            </a:r>
            <a:endPar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DEA88724-211C-16F6-42B2-09BEEDDA337F}"/>
              </a:ext>
            </a:extLst>
          </p:cNvPr>
          <p:cNvSpPr txBox="1">
            <a:spLocks/>
          </p:cNvSpPr>
          <p:nvPr/>
        </p:nvSpPr>
        <p:spPr bwMode="auto">
          <a:xfrm>
            <a:off x="2408238" y="876302"/>
            <a:ext cx="627856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0" dirty="0">
                <a:solidFill>
                  <a:srgbClr val="222222"/>
                </a:solidFill>
                <a:latin typeface="Times New Roman" panose="02020603050405020304" pitchFamily="18" charset="0"/>
                <a:cs typeface="Times New Roman" panose="02020603050405020304" pitchFamily="18" charset="0"/>
              </a:rPr>
              <a:t>Review The American Legion’s legislative priorities using the Legislative Agenda and the point papers. This will give you a clear understanding of the issues and The American Legion’s recommended solutions to the problem.</a:t>
            </a:r>
            <a:endParaRPr lang="en-US" sz="1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BA4081AA-E740-FD81-1C78-5C54CF64E736}"/>
              </a:ext>
            </a:extLst>
          </p:cNvPr>
          <p:cNvSpPr txBox="1">
            <a:spLocks/>
          </p:cNvSpPr>
          <p:nvPr/>
        </p:nvSpPr>
        <p:spPr bwMode="auto">
          <a:xfrm>
            <a:off x="2543705" y="2115610"/>
            <a:ext cx="6202362" cy="56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After the Meeting</a:t>
            </a:r>
          </a:p>
        </p:txBody>
      </p:sp>
      <p:sp>
        <p:nvSpPr>
          <p:cNvPr id="7" name="Content Placeholder 2">
            <a:extLst>
              <a:ext uri="{FF2B5EF4-FFF2-40B4-BE49-F238E27FC236}">
                <a16:creationId xmlns:a16="http://schemas.microsoft.com/office/drawing/2014/main" id="{8EADD1F8-AF21-E2A2-6845-A8F00F70A2CE}"/>
              </a:ext>
            </a:extLst>
          </p:cNvPr>
          <p:cNvSpPr txBox="1">
            <a:spLocks/>
          </p:cNvSpPr>
          <p:nvPr/>
        </p:nvSpPr>
        <p:spPr bwMode="auto">
          <a:xfrm>
            <a:off x="2332038" y="2710391"/>
            <a:ext cx="6278562" cy="144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Please be sure to fill out a </a:t>
            </a:r>
            <a:r>
              <a:rPr kumimoji="0" lang="en-US" sz="1800" b="0" i="0" u="sng"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congressional contact report form</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after you contact your congressional office. This will allow the national Legislative staff to know that the meeting took place and make staff members aware of any follow-up actions to take with the representative or their staff.</a:t>
            </a:r>
            <a:br>
              <a:rPr kumimoji="0" lang="en-US" sz="1800" b="0" i="0" u="none" strike="noStrike" kern="1200" cap="none" spc="0" normalizeH="0" baseline="0" noProof="0" dirty="0">
                <a:ln>
                  <a:noFill/>
                </a:ln>
                <a:solidFill>
                  <a:schemeClr val="tx1"/>
                </a:solidFill>
                <a:effectLst/>
                <a:uLnTx/>
                <a:uFillTx/>
                <a:latin typeface="Helvetica"/>
                <a:ea typeface="ＭＳ Ｐゴシック" charset="-128"/>
              </a:rPr>
            </a:br>
            <a:br>
              <a:rPr kumimoji="0" lang="en-US" sz="1800" b="0" i="0" u="none" strike="noStrike" kern="1200" cap="none" spc="0" normalizeH="0" baseline="0" noProof="0" dirty="0">
                <a:ln>
                  <a:noFill/>
                </a:ln>
                <a:solidFill>
                  <a:schemeClr val="tx1"/>
                </a:solidFill>
                <a:effectLst/>
                <a:uLnTx/>
                <a:uFillTx/>
                <a:latin typeface="Helvetica"/>
                <a:ea typeface="ＭＳ Ｐゴシック" charset="-128"/>
              </a:rPr>
            </a:br>
            <a:endParaRPr kumimoji="0" lang="en-US" sz="1800" b="1" i="0" u="none" strike="noStrike" kern="1200" cap="none" spc="0" normalizeH="0" baseline="0" noProof="0" dirty="0">
              <a:ln>
                <a:noFill/>
              </a:ln>
              <a:solidFill>
                <a:schemeClr val="tx1"/>
              </a:solidFill>
              <a:effectLst/>
              <a:uLnTx/>
              <a:uFillTx/>
              <a:latin typeface="Helvetica" panose="020B0604020202020204" pitchFamily="34" charset="0"/>
              <a:ea typeface="ＭＳ Ｐゴシック" charset="-128"/>
              <a:cs typeface="Helvetica" panose="020B0604020202020204" pitchFamily="34" charset="0"/>
            </a:endParaRPr>
          </a:p>
        </p:txBody>
      </p:sp>
    </p:spTree>
    <p:extLst>
      <p:ext uri="{BB962C8B-B14F-4D97-AF65-F5344CB8AC3E}">
        <p14:creationId xmlns:p14="http://schemas.microsoft.com/office/powerpoint/2010/main" val="84051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832470-3AAF-E6B1-23C5-7BE3403A08E1}"/>
              </a:ext>
            </a:extLst>
          </p:cNvPr>
          <p:cNvSpPr txBox="1">
            <a:spLocks/>
          </p:cNvSpPr>
          <p:nvPr/>
        </p:nvSpPr>
        <p:spPr bwMode="auto">
          <a:xfrm>
            <a:off x="2410885" y="381627"/>
            <a:ext cx="3577695" cy="113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How to Host a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Meet the Candidates Night </a:t>
            </a:r>
            <a:endPar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763305-1346-B727-CD4C-0792CE439E05}"/>
              </a:ext>
            </a:extLst>
          </p:cNvPr>
          <p:cNvSpPr txBox="1"/>
          <p:nvPr/>
        </p:nvSpPr>
        <p:spPr>
          <a:xfrm>
            <a:off x="2221360" y="1731473"/>
            <a:ext cx="6669247" cy="2554545"/>
          </a:xfrm>
          <a:prstGeom prst="rect">
            <a:avLst/>
          </a:prstGeom>
          <a:noFill/>
        </p:spPr>
        <p:txBody>
          <a:bodyPr wrap="square" rtlCol="0">
            <a:spAutoFit/>
          </a:bodyPr>
          <a:lstStyle/>
          <a:p>
            <a:pPr algn="l"/>
            <a:r>
              <a:rPr lang="en-US" sz="1600" b="1" i="0" dirty="0">
                <a:solidFill>
                  <a:srgbClr val="212529"/>
                </a:solidFill>
                <a:effectLst/>
                <a:highlight>
                  <a:srgbClr val="FFFFFF"/>
                </a:highlight>
                <a:latin typeface="Times New Roman" panose="02020603050405020304" pitchFamily="18" charset="0"/>
                <a:cs typeface="Times New Roman" panose="02020603050405020304" pitchFamily="18" charset="0"/>
              </a:rPr>
              <a:t>Contact Information for Questions: </a:t>
            </a:r>
            <a:r>
              <a:rPr lang="en-US" sz="16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2"/>
              </a:rPr>
              <a:t>legislative@ALAforVeterans.org</a:t>
            </a:r>
            <a:endParaRPr lang="en-US" sz="16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endParaRPr>
          </a:p>
          <a:p>
            <a:pPr algn="l"/>
            <a:endPar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600" b="1" i="0" dirty="0">
                <a:solidFill>
                  <a:srgbClr val="212529"/>
                </a:solidFill>
                <a:effectLst/>
                <a:highlight>
                  <a:srgbClr val="FFFFFF"/>
                </a:highlight>
                <a:latin typeface="Times New Roman" panose="02020603050405020304" pitchFamily="18" charset="0"/>
                <a:cs typeface="Times New Roman" panose="02020603050405020304" pitchFamily="18" charset="0"/>
              </a:rPr>
              <a:t>Encourage and empower members to be more knowledgeable to act on The American Legion’s legislative priorities.</a:t>
            </a:r>
          </a:p>
          <a:p>
            <a:pPr algn="l"/>
            <a:endPar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Step-by-Step Instructions: A “meet the candidate” night is a question-and-answer session where all candidates for a specific election are invited to answer questions. It is not intended to be a debate.</a:t>
            </a:r>
          </a:p>
          <a:p>
            <a:pPr algn="l"/>
            <a:endPar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600" b="1" i="0" dirty="0">
                <a:solidFill>
                  <a:srgbClr val="212529"/>
                </a:solidFill>
                <a:effectLst/>
                <a:highlight>
                  <a:srgbClr val="FFFFFF"/>
                </a:highlight>
                <a:latin typeface="Times New Roman" panose="02020603050405020304" pitchFamily="18" charset="0"/>
                <a:cs typeface="Times New Roman" panose="02020603050405020304" pitchFamily="18" charset="0"/>
              </a:rPr>
              <a:t>Suggested Date of Event:</a:t>
            </a: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 2-3 weeks before elections</a:t>
            </a:r>
          </a:p>
        </p:txBody>
      </p:sp>
      <p:pic>
        <p:nvPicPr>
          <p:cNvPr id="10" name="Picture 9">
            <a:extLst>
              <a:ext uri="{FF2B5EF4-FFF2-40B4-BE49-F238E27FC236}">
                <a16:creationId xmlns:a16="http://schemas.microsoft.com/office/drawing/2014/main" id="{73684634-288D-E0DD-58D5-B926D8AF1211}"/>
              </a:ext>
            </a:extLst>
          </p:cNvPr>
          <p:cNvPicPr>
            <a:picLocks noChangeAspect="1"/>
          </p:cNvPicPr>
          <p:nvPr/>
        </p:nvPicPr>
        <p:blipFill>
          <a:blip r:embed="rId3"/>
          <a:stretch>
            <a:fillRect/>
          </a:stretch>
        </p:blipFill>
        <p:spPr>
          <a:xfrm>
            <a:off x="6065062" y="4724061"/>
            <a:ext cx="2737341" cy="304826"/>
          </a:xfrm>
          <a:prstGeom prst="rect">
            <a:avLst/>
          </a:prstGeom>
        </p:spPr>
      </p:pic>
      <p:pic>
        <p:nvPicPr>
          <p:cNvPr id="12" name="Picture 11" descr="A qr code with black squares&#10;&#10;Description automatically generated">
            <a:extLst>
              <a:ext uri="{FF2B5EF4-FFF2-40B4-BE49-F238E27FC236}">
                <a16:creationId xmlns:a16="http://schemas.microsoft.com/office/drawing/2014/main" id="{AEC6CD60-9AE8-3874-C30D-4AD227B80232}"/>
              </a:ext>
            </a:extLst>
          </p:cNvPr>
          <p:cNvPicPr>
            <a:picLocks noChangeAspect="1"/>
          </p:cNvPicPr>
          <p:nvPr/>
        </p:nvPicPr>
        <p:blipFill>
          <a:blip r:embed="rId4"/>
          <a:stretch>
            <a:fillRect/>
          </a:stretch>
        </p:blipFill>
        <p:spPr>
          <a:xfrm>
            <a:off x="6345765" y="114613"/>
            <a:ext cx="1667933" cy="1667933"/>
          </a:xfrm>
          <a:prstGeom prst="rect">
            <a:avLst/>
          </a:prstGeom>
        </p:spPr>
      </p:pic>
      <p:sp>
        <p:nvSpPr>
          <p:cNvPr id="13" name="TextBox 12">
            <a:extLst>
              <a:ext uri="{FF2B5EF4-FFF2-40B4-BE49-F238E27FC236}">
                <a16:creationId xmlns:a16="http://schemas.microsoft.com/office/drawing/2014/main" id="{309A0DE4-B7A9-02EA-2B64-0484A2E7C709}"/>
              </a:ext>
            </a:extLst>
          </p:cNvPr>
          <p:cNvSpPr txBox="1"/>
          <p:nvPr/>
        </p:nvSpPr>
        <p:spPr>
          <a:xfrm>
            <a:off x="2306839" y="4398555"/>
            <a:ext cx="6495564" cy="246221"/>
          </a:xfrm>
          <a:prstGeom prst="rect">
            <a:avLst/>
          </a:prstGeom>
          <a:noFill/>
        </p:spPr>
        <p:txBody>
          <a:bodyPr wrap="square" rtlCol="0">
            <a:spAutoFit/>
          </a:bodyPr>
          <a:lstStyle/>
          <a:p>
            <a:r>
              <a:rPr lang="en-US" sz="1000" dirty="0">
                <a:latin typeface="Helvetica" panose="020B0604020202020204" pitchFamily="34" charset="0"/>
                <a:cs typeface="Helvetica" panose="020B0604020202020204" pitchFamily="34" charset="0"/>
              </a:rPr>
              <a:t>https://member.legion-aux.org/Member/Committees/Legislative/How-to-Host-a-Meet-the-Candidate-Night</a:t>
            </a:r>
          </a:p>
        </p:txBody>
      </p:sp>
    </p:spTree>
    <p:extLst>
      <p:ext uri="{BB962C8B-B14F-4D97-AF65-F5344CB8AC3E}">
        <p14:creationId xmlns:p14="http://schemas.microsoft.com/office/powerpoint/2010/main" val="249274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A553D8-4150-E68F-BDD9-B189147C1D1A}"/>
              </a:ext>
            </a:extLst>
          </p:cNvPr>
          <p:cNvSpPr txBox="1">
            <a:spLocks/>
          </p:cNvSpPr>
          <p:nvPr/>
        </p:nvSpPr>
        <p:spPr bwMode="auto">
          <a:xfrm>
            <a:off x="2209801" y="206375"/>
            <a:ext cx="669713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145A9B"/>
                </a:solidFill>
                <a:effectLst/>
                <a:uLnTx/>
                <a:uFillTx/>
                <a:latin typeface="Helvetica"/>
                <a:ea typeface="ＭＳ Ｐゴシック" charset="-128"/>
              </a:rPr>
              <a:t>Purpose of American Legion Auxiliary Legislative Committee</a:t>
            </a:r>
            <a:endParaRPr kumimoji="0" lang="en-US" sz="2800" b="1" i="0" u="none" strike="noStrike" kern="1200" cap="none" spc="0" normalizeH="0" baseline="0" noProof="0" dirty="0">
              <a:ln>
                <a:noFill/>
              </a:ln>
              <a:solidFill>
                <a:srgbClr val="145A9B"/>
              </a:solidFill>
              <a:effectLst/>
              <a:uLnTx/>
              <a:uFillTx/>
              <a:latin typeface="Helvetica"/>
              <a:ea typeface="ＭＳ Ｐゴシック" charset="-128"/>
            </a:endParaRPr>
          </a:p>
        </p:txBody>
      </p:sp>
      <p:sp>
        <p:nvSpPr>
          <p:cNvPr id="4" name="Content Placeholder 2">
            <a:extLst>
              <a:ext uri="{FF2B5EF4-FFF2-40B4-BE49-F238E27FC236}">
                <a16:creationId xmlns:a16="http://schemas.microsoft.com/office/drawing/2014/main" id="{5DE278FB-EA4F-C759-D9D2-161CED62CFEE}"/>
              </a:ext>
            </a:extLst>
          </p:cNvPr>
          <p:cNvSpPr txBox="1">
            <a:spLocks/>
          </p:cNvSpPr>
          <p:nvPr/>
        </p:nvSpPr>
        <p:spPr bwMode="auto">
          <a:xfrm>
            <a:off x="2419086" y="1156758"/>
            <a:ext cx="6278562" cy="357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 purpose of the Legislative Committee is to provide information and assistance to American Legion Auxiliary members to advocate for the legislative agenda of The American Legion.</a:t>
            </a:r>
          </a:p>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529"/>
                </a:solidFill>
                <a:effectLst/>
                <a:highlight>
                  <a:srgbClr val="FFFFFF"/>
                </a:highlight>
                <a:uLnTx/>
                <a:uFillTx/>
                <a:latin typeface="Times New Roman" panose="02020603050405020304" pitchFamily="18" charset="0"/>
                <a:cs typeface="Times New Roman" panose="02020603050405020304" pitchFamily="18" charset="0"/>
              </a:rPr>
              <a:t>The Legislative program provides information and assistance to American Legion Auxiliary members to advocate for the legislative agenda of The American Legion.  </a:t>
            </a:r>
          </a:p>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212529"/>
              </a:solidFill>
              <a:effectLst/>
              <a:highlight>
                <a:srgbClr val="FFFFFF"/>
              </a:highlight>
              <a:uLnTx/>
              <a:uFillTx/>
              <a:latin typeface="Times New Roman" panose="02020603050405020304" pitchFamily="18" charset="0"/>
              <a:cs typeface="Times New Roman" panose="02020603050405020304" pitchFamily="18" charset="0"/>
            </a:endParaRPr>
          </a:p>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American Legion Auxiliary Advocacy Guide is found at </a:t>
            </a:r>
            <a:r>
              <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hlinkClick r:id="rId2"/>
              </a:rPr>
              <a:t>www.legion-aux.org</a:t>
            </a:r>
            <a:r>
              <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Log into national website and once in members section click on “Guides”.</a:t>
            </a:r>
          </a:p>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Click on Legislative Advocacy Guide</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ysClr val="windowText" lastClr="000000"/>
              </a:solidFill>
              <a:effectLst/>
              <a:uLnTx/>
              <a:uFillTx/>
              <a:latin typeface="Helvetica"/>
              <a:ea typeface="ＭＳ Ｐゴシック"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ysClr val="windowText" lastClr="000000"/>
              </a:solidFill>
              <a:effectLst/>
              <a:uLnTx/>
              <a:uFillTx/>
              <a:latin typeface="Helvetica"/>
              <a:ea typeface="ＭＳ Ｐゴシック" charset="-128"/>
            </a:endParaRPr>
          </a:p>
        </p:txBody>
      </p:sp>
    </p:spTree>
    <p:extLst>
      <p:ext uri="{BB962C8B-B14F-4D97-AF65-F5344CB8AC3E}">
        <p14:creationId xmlns:p14="http://schemas.microsoft.com/office/powerpoint/2010/main" val="21894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88DE72-67BF-B49E-8073-D1BA054795D3}"/>
              </a:ext>
            </a:extLst>
          </p:cNvPr>
          <p:cNvSpPr txBox="1"/>
          <p:nvPr/>
        </p:nvSpPr>
        <p:spPr>
          <a:xfrm>
            <a:off x="2260600" y="389467"/>
            <a:ext cx="6705600" cy="4154984"/>
          </a:xfrm>
          <a:prstGeom prst="rect">
            <a:avLst/>
          </a:prstGeom>
          <a:noFill/>
        </p:spPr>
        <p:txBody>
          <a:bodyPr wrap="square">
            <a:spAutoFit/>
          </a:bodyPr>
          <a:lstStyle/>
          <a:p>
            <a:pPr algn="l"/>
            <a:r>
              <a:rPr lang="en-US" b="1" i="1" dirty="0">
                <a:solidFill>
                  <a:srgbClr val="212529"/>
                </a:solidFill>
                <a:effectLst/>
                <a:highlight>
                  <a:srgbClr val="FFFFFF"/>
                </a:highlight>
                <a:latin typeface="Times New Roman" panose="02020603050405020304" pitchFamily="18" charset="0"/>
                <a:cs typeface="Times New Roman" panose="02020603050405020304" pitchFamily="18" charset="0"/>
              </a:rPr>
              <a:t>3 Months Prior to the Event</a:t>
            </a:r>
            <a:endParaRPr lang="en-US"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To make this a Legion Family event, work with your Legion post, SAL squadron and Riders chapter (if applicable) to form a planning committee. If this isn’t a Legion Family event, the unit Legislative chairman and unit president should appoint a planning committee. Identify a place, date and time for the event.  Map out a plan to get the word out to the general community. Think about if you’ll serve refreshments; will they be donated, or do you need to buy them? Set guidelines for candidates before the event about literature, political signs and handouts.</a:t>
            </a:r>
          </a:p>
          <a:p>
            <a:pPr algn="l"/>
            <a:endParaRPr lang="en-US" sz="4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573088" lvl="1" indent="-285750" algn="l">
              <a:buFont typeface="Wingdings" panose="05000000000000000000" pitchFamily="2" charset="2"/>
              <a:buChar char="Ø"/>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If the place is the post home, ensure you have approval for the space and it’s on the calendar. Determine if your post allows political material (like signs) to be displayed on post property</a:t>
            </a:r>
          </a:p>
          <a:p>
            <a:pPr marL="287338" lvl="1" algn="l"/>
            <a:endParaRPr lang="en-US" sz="4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1. After the candidate filling deadline has passed, pull a list of candidates from your state's election board or Supervisor of Elections’ website. Prepare a spreadsheet of all ballot-ready candidates (local, state and/or federal) who will be invited. List their name, address, phone, email, party and office. Allow ample time to contact them and receive their response.</a:t>
            </a:r>
          </a:p>
          <a:p>
            <a:pPr algn="l"/>
            <a:endParaRPr lang="en-US" sz="400" dirty="0">
              <a:solidFill>
                <a:srgbClr val="212529"/>
              </a:solidFill>
              <a:highlight>
                <a:srgbClr val="FFFFFF"/>
              </a:highlight>
              <a:latin typeface="Times New Roman" panose="02020603050405020304" pitchFamily="18" charset="0"/>
              <a:cs typeface="Times New Roman" panose="02020603050405020304" pitchFamily="18" charset="0"/>
            </a:endParaRPr>
          </a:p>
          <a:p>
            <a:pPr algn="l"/>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2.Mail and email invitation letters with Legion Family Point of Contact name and the deadline date to reply. Remember: The Legion Family is nonpartisan, so you need to invite </a:t>
            </a:r>
            <a:r>
              <a:rPr lang="en-US" sz="1300" b="1" i="0" dirty="0">
                <a:solidFill>
                  <a:srgbClr val="212529"/>
                </a:solidFill>
                <a:effectLst/>
                <a:highlight>
                  <a:srgbClr val="FFFFFF"/>
                </a:highlight>
                <a:latin typeface="Times New Roman" panose="02020603050405020304" pitchFamily="18" charset="0"/>
                <a:cs typeface="Times New Roman" panose="02020603050405020304" pitchFamily="18" charset="0"/>
              </a:rPr>
              <a:t>ALL</a:t>
            </a: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 candidates. Follow up periodically with candidates who have not replied. Suggest to the candidate they send another representative if there is a conflict </a:t>
            </a:r>
            <a:r>
              <a:rPr lang="en-US" sz="1300" dirty="0">
                <a:solidFill>
                  <a:srgbClr val="212529"/>
                </a:solidFill>
                <a:highlight>
                  <a:srgbClr val="FFFFFF"/>
                </a:highlight>
                <a:latin typeface="Times New Roman" panose="02020603050405020304" pitchFamily="18" charset="0"/>
                <a:cs typeface="Times New Roman" panose="02020603050405020304" pitchFamily="18" charset="0"/>
              </a:rPr>
              <a:t>in</a:t>
            </a: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 their scheduling.	</a:t>
            </a:r>
            <a:r>
              <a:rPr lang="en-US" sz="1300" b="0" i="0" dirty="0">
                <a:solidFill>
                  <a:srgbClr val="212529"/>
                </a:solidFill>
                <a:effectLst/>
                <a:highlight>
                  <a:srgbClr val="FFFFFF"/>
                </a:highlight>
                <a:latin typeface="Barlow" panose="00000500000000000000" pitchFamily="2" charset="0"/>
              </a:rPr>
              <a:t>								</a:t>
            </a:r>
          </a:p>
        </p:txBody>
      </p:sp>
      <p:sp>
        <p:nvSpPr>
          <p:cNvPr id="9" name="Arrow: Striped Right 8">
            <a:extLst>
              <a:ext uri="{FF2B5EF4-FFF2-40B4-BE49-F238E27FC236}">
                <a16:creationId xmlns:a16="http://schemas.microsoft.com/office/drawing/2014/main" id="{367F1C21-5426-2E1E-33BB-F18DD3247574}"/>
              </a:ext>
            </a:extLst>
          </p:cNvPr>
          <p:cNvSpPr/>
          <p:nvPr/>
        </p:nvSpPr>
        <p:spPr>
          <a:xfrm>
            <a:off x="5838738" y="4756558"/>
            <a:ext cx="2642532" cy="18800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253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76311F-D632-07B4-BD3F-7D5E06917D49}"/>
              </a:ext>
            </a:extLst>
          </p:cNvPr>
          <p:cNvSpPr>
            <a:spLocks noGrp="1"/>
          </p:cNvSpPr>
          <p:nvPr>
            <p:ph type="sldNum" sz="quarter" idx="10"/>
          </p:nvPr>
        </p:nvSpPr>
        <p:spPr/>
        <p:txBody>
          <a:bodyPr/>
          <a:lstStyle/>
          <a:p>
            <a:fld id="{DA395637-C3C3-F248-B132-17E6A5DC3774}" type="slidenum">
              <a:rPr lang="en-US" altLang="en-US" smtClean="0"/>
              <a:pPr/>
              <a:t>21</a:t>
            </a:fld>
            <a:endParaRPr lang="en-US" altLang="en-US" dirty="0"/>
          </a:p>
        </p:txBody>
      </p:sp>
      <p:sp>
        <p:nvSpPr>
          <p:cNvPr id="5" name="TextBox 4">
            <a:extLst>
              <a:ext uri="{FF2B5EF4-FFF2-40B4-BE49-F238E27FC236}">
                <a16:creationId xmlns:a16="http://schemas.microsoft.com/office/drawing/2014/main" id="{7EB73686-CC84-615F-3D03-1649BE9A63B9}"/>
              </a:ext>
            </a:extLst>
          </p:cNvPr>
          <p:cNvSpPr txBox="1"/>
          <p:nvPr/>
        </p:nvSpPr>
        <p:spPr>
          <a:xfrm>
            <a:off x="2239861" y="184558"/>
            <a:ext cx="6719581" cy="3970318"/>
          </a:xfrm>
          <a:prstGeom prst="rect">
            <a:avLst/>
          </a:prstGeom>
          <a:noFill/>
        </p:spPr>
        <p:txBody>
          <a:bodyPr wrap="square" rtlCol="0">
            <a:spAutoFit/>
          </a:bodyPr>
          <a:lstStyle/>
          <a:p>
            <a:pPr algn="l"/>
            <a:r>
              <a:rPr lang="en-US" b="1" i="1" dirty="0">
                <a:solidFill>
                  <a:srgbClr val="212529"/>
                </a:solidFill>
                <a:effectLst/>
                <a:highlight>
                  <a:srgbClr val="FFFFFF"/>
                </a:highlight>
                <a:latin typeface="Times New Roman" panose="02020603050405020304" pitchFamily="18" charset="0"/>
                <a:cs typeface="Times New Roman" panose="02020603050405020304" pitchFamily="18" charset="0"/>
              </a:rPr>
              <a:t>2 Months Prior</a:t>
            </a:r>
            <a:endParaRPr lang="en-US"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The planning committee arranges for volunteers for the following roles:</a:t>
            </a:r>
          </a:p>
          <a:p>
            <a:pPr lvl="1" indent="-228600"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Moderator (1) – Someone impartial and ideally not a part of the Legion Family, such as local news reporter or radio host or someone known and respected by the community. Using someone on TV or radio also ensures that it will be announced on TV/radio.</a:t>
            </a:r>
          </a:p>
          <a:p>
            <a:pPr lvl="1" indent="-228600"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Timekeeper (1) –To keep everyone on track. Each candidate should get an equal amount of time each round.</a:t>
            </a:r>
          </a:p>
          <a:p>
            <a:pPr lvl="1" indent="-228600"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Legion Family Ambassadors (Several)–To man a table on programs and services your Legion Family offers. They should also have membership applications on hand.</a:t>
            </a:r>
          </a:p>
          <a:p>
            <a:pPr lvl="1" indent="-228600"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Servers (Several) – Have a small team of volunteers serve refreshments.</a:t>
            </a:r>
          </a:p>
          <a:p>
            <a:pPr lvl="1" indent="-228600"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Crowd Control (Several) –Volunteers to ensure that no attendee gets out of control. (Legion Family Sergeants at Arms might be great for this role).</a:t>
            </a:r>
          </a:p>
          <a:p>
            <a:pPr lvl="1" indent="-228600" algn="l">
              <a:buFont typeface="+mj-lt"/>
              <a:buAutoNum type="arabicPeriod"/>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Screeners (Several) - Volunteers to collect and review questions from attendees. Selected questions will be given to the moderator for a Q&amp;A period. </a:t>
            </a:r>
            <a:r>
              <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rPr>
              <a:t>*Note: Candidates can stay after to talk with people and address their issues.</a:t>
            </a:r>
          </a:p>
          <a:p>
            <a:pPr lvl="1" indent="-228600" algn="l">
              <a:buFont typeface="+mj-lt"/>
              <a:buAutoNum type="arabicPeriod"/>
            </a:pPr>
            <a:r>
              <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rPr>
              <a:t>Public Relations Coordinator (1)–Someone who will ensure that event is advertised in local newspapers, social media, websites and any other media outlet. They might invite a radio station or local TV station to stream the event live.(They might form a team to help promote the event on social media, create a hashtag, etc.).</a:t>
            </a:r>
          </a:p>
        </p:txBody>
      </p:sp>
      <p:pic>
        <p:nvPicPr>
          <p:cNvPr id="6" name="Picture 5">
            <a:extLst>
              <a:ext uri="{FF2B5EF4-FFF2-40B4-BE49-F238E27FC236}">
                <a16:creationId xmlns:a16="http://schemas.microsoft.com/office/drawing/2014/main" id="{5A79B91A-265E-0835-45F0-9BD89F1CDEFF}"/>
              </a:ext>
            </a:extLst>
          </p:cNvPr>
          <p:cNvPicPr>
            <a:picLocks noChangeAspect="1"/>
          </p:cNvPicPr>
          <p:nvPr/>
        </p:nvPicPr>
        <p:blipFill>
          <a:blip r:embed="rId2"/>
          <a:stretch>
            <a:fillRect/>
          </a:stretch>
        </p:blipFill>
        <p:spPr>
          <a:xfrm>
            <a:off x="5940670" y="4478041"/>
            <a:ext cx="2737341" cy="304826"/>
          </a:xfrm>
          <a:prstGeom prst="rect">
            <a:avLst/>
          </a:prstGeom>
        </p:spPr>
      </p:pic>
    </p:spTree>
    <p:extLst>
      <p:ext uri="{BB962C8B-B14F-4D97-AF65-F5344CB8AC3E}">
        <p14:creationId xmlns:p14="http://schemas.microsoft.com/office/powerpoint/2010/main" val="196090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B109C3-64AC-26E2-003B-06908622D6D8}"/>
              </a:ext>
            </a:extLst>
          </p:cNvPr>
          <p:cNvSpPr txBox="1"/>
          <p:nvPr/>
        </p:nvSpPr>
        <p:spPr>
          <a:xfrm>
            <a:off x="2230694" y="1155978"/>
            <a:ext cx="6627303" cy="1892826"/>
          </a:xfrm>
          <a:prstGeom prst="rect">
            <a:avLst/>
          </a:prstGeom>
          <a:noFill/>
        </p:spPr>
        <p:txBody>
          <a:bodyPr wrap="square" rtlCol="0">
            <a:spAutoFit/>
          </a:bodyPr>
          <a:lstStyle/>
          <a:p>
            <a:pPr algn="l"/>
            <a:r>
              <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rPr>
              <a:t>2. The planning committee sets an agenda and how the event will proceed. Depending on the number of candidates in attendance, allow time for opening and closing speeches for each(this could be 2 to 3 minutes). After opening speeches and introductions, the moderator will ask for questions (that have been screened).</a:t>
            </a:r>
            <a:br>
              <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rPr>
            </a:br>
            <a:endPar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Wingdings" panose="05000000000000000000" pitchFamily="2" charset="2"/>
              <a:buChar char="Ø"/>
            </a:pPr>
            <a:r>
              <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rPr>
              <a:t>If question is to a particular candidate, allow 1-2 minutes for the answer and allow opposing candidate the same amount of time. There should be no rebuttals!</a:t>
            </a:r>
          </a:p>
          <a:p>
            <a:pPr marL="742950" lvl="1" indent="-285750" algn="l">
              <a:buFont typeface="Wingdings" panose="05000000000000000000" pitchFamily="2" charset="2"/>
              <a:buChar char="Ø"/>
            </a:pPr>
            <a:r>
              <a:rPr lang="en-US" sz="1300" b="0" dirty="0">
                <a:solidFill>
                  <a:srgbClr val="212529"/>
                </a:solidFill>
                <a:effectLst/>
                <a:highlight>
                  <a:srgbClr val="FFFFFF"/>
                </a:highlight>
                <a:latin typeface="Times New Roman" panose="02020603050405020304" pitchFamily="18" charset="0"/>
                <a:cs typeface="Times New Roman" panose="02020603050405020304" pitchFamily="18" charset="0"/>
              </a:rPr>
              <a:t>If it is a general question, the moderator can ask any candidate to address it, but again only 1-2 minutes per candidate.</a:t>
            </a:r>
          </a:p>
        </p:txBody>
      </p:sp>
      <p:sp>
        <p:nvSpPr>
          <p:cNvPr id="6" name="TextBox 5">
            <a:extLst>
              <a:ext uri="{FF2B5EF4-FFF2-40B4-BE49-F238E27FC236}">
                <a16:creationId xmlns:a16="http://schemas.microsoft.com/office/drawing/2014/main" id="{A2794206-326A-0AF1-D0AB-3447F79E77F8}"/>
              </a:ext>
            </a:extLst>
          </p:cNvPr>
          <p:cNvSpPr txBox="1"/>
          <p:nvPr/>
        </p:nvSpPr>
        <p:spPr>
          <a:xfrm>
            <a:off x="2315361" y="369116"/>
            <a:ext cx="606524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i="1" dirty="0">
                <a:solidFill>
                  <a:srgbClr val="212529"/>
                </a:solidFill>
                <a:highlight>
                  <a:srgbClr val="FFFFFF"/>
                </a:highlight>
                <a:latin typeface="Times New Roman" panose="02020603050405020304" pitchFamily="18" charset="0"/>
                <a:cs typeface="Times New Roman" panose="02020603050405020304" pitchFamily="18" charset="0"/>
              </a:rPr>
              <a:t>2</a:t>
            </a:r>
            <a:r>
              <a:rPr kumimoji="0" lang="en-US" b="1" i="1" u="none" strike="noStrike" kern="1200" cap="none" spc="0" normalizeH="0" baseline="0" noProof="0" dirty="0">
                <a:ln>
                  <a:noFill/>
                </a:ln>
                <a:solidFill>
                  <a:srgbClr val="212529"/>
                </a:solidFill>
                <a:effectLst/>
                <a:highlight>
                  <a:srgbClr val="FFFFFF"/>
                </a:highlight>
                <a:uLnTx/>
                <a:uFillTx/>
                <a:latin typeface="Times New Roman" panose="02020603050405020304" pitchFamily="18" charset="0"/>
                <a:cs typeface="Times New Roman" panose="02020603050405020304" pitchFamily="18" charset="0"/>
              </a:rPr>
              <a:t> Months Prior to the Event (continued)</a:t>
            </a:r>
            <a:endParaRPr kumimoji="0" lang="en-US" b="0" i="0" u="none" strike="noStrike" kern="1200" cap="none" spc="0" normalizeH="0" baseline="0" noProof="0" dirty="0">
              <a:ln>
                <a:noFill/>
              </a:ln>
              <a:solidFill>
                <a:srgbClr val="212529"/>
              </a:solidFill>
              <a:effectLst/>
              <a:highlight>
                <a:srgbClr val="FFFFFF"/>
              </a:highligh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BEF50B7-6878-6738-A5F0-27C4803D3524}"/>
              </a:ext>
            </a:extLst>
          </p:cNvPr>
          <p:cNvPicPr>
            <a:picLocks noChangeAspect="1"/>
          </p:cNvPicPr>
          <p:nvPr/>
        </p:nvPicPr>
        <p:blipFill>
          <a:blip r:embed="rId2"/>
          <a:stretch>
            <a:fillRect/>
          </a:stretch>
        </p:blipFill>
        <p:spPr>
          <a:xfrm>
            <a:off x="5940670" y="4469558"/>
            <a:ext cx="2737341" cy="304826"/>
          </a:xfrm>
          <a:prstGeom prst="rect">
            <a:avLst/>
          </a:prstGeom>
        </p:spPr>
      </p:pic>
    </p:spTree>
    <p:extLst>
      <p:ext uri="{BB962C8B-B14F-4D97-AF65-F5344CB8AC3E}">
        <p14:creationId xmlns:p14="http://schemas.microsoft.com/office/powerpoint/2010/main" val="360565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F4077-7551-F4C5-8E20-74A63425383D}"/>
              </a:ext>
            </a:extLst>
          </p:cNvPr>
          <p:cNvSpPr txBox="1"/>
          <p:nvPr/>
        </p:nvSpPr>
        <p:spPr>
          <a:xfrm>
            <a:off x="2260600" y="455786"/>
            <a:ext cx="6733408" cy="3908762"/>
          </a:xfrm>
          <a:prstGeom prst="rect">
            <a:avLst/>
          </a:prstGeom>
          <a:noFill/>
        </p:spPr>
        <p:txBody>
          <a:bodyPr wrap="square" rtlCol="0">
            <a:spAutoFit/>
          </a:bodyPr>
          <a:lstStyle/>
          <a:p>
            <a:pPr algn="l"/>
            <a:r>
              <a:rPr lang="en-US" b="1" i="1" dirty="0">
                <a:solidFill>
                  <a:srgbClr val="212529"/>
                </a:solidFill>
                <a:effectLst/>
                <a:highlight>
                  <a:srgbClr val="FFFFFF"/>
                </a:highlight>
                <a:latin typeface="Times New Roman" panose="02020603050405020304" pitchFamily="18" charset="0"/>
                <a:cs typeface="Times New Roman" panose="02020603050405020304" pitchFamily="18" charset="0"/>
              </a:rPr>
              <a:t>Day of Event</a:t>
            </a:r>
          </a:p>
          <a:p>
            <a:pPr algn="l"/>
            <a:endParaRPr lang="en-US" sz="5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Ensure there is no Legion Family signage and no branded apparel on members in the meeting room as the Legion Family is non-partisan.</a:t>
            </a:r>
          </a:p>
          <a:p>
            <a:pPr algn="l"/>
            <a:endParaRPr lang="en-US" sz="5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Set up the room with the candidates in front of the audience.</a:t>
            </a:r>
          </a:p>
          <a:p>
            <a:pPr algn="l"/>
            <a:endParaRPr lang="en-US" sz="5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Prepare tent cards for all candidates with their name, party and the office they’re seeking. You may wish to seat candidates alphabetically to not show favoritism.</a:t>
            </a:r>
          </a:p>
          <a:p>
            <a:pPr algn="l"/>
            <a:endParaRPr lang="en-US" sz="5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Set up a table to talk about the programs and services your Legion Family offers. They should also have membership applications on hand and other Legion Family branded information.</a:t>
            </a:r>
          </a:p>
          <a:p>
            <a:pPr algn="l"/>
            <a:endParaRPr lang="en-US" sz="500" dirty="0">
              <a:solidFill>
                <a:srgbClr val="212529"/>
              </a:solidFill>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Setup a table for voter registration¹.  Members of your Americanism committee might be good to man this table, or you can invite an outside organization, like the League of Women Voters to help with the voter registration</a:t>
            </a:r>
            <a:r>
              <a:rPr lang="en-US" sz="1300" b="0" i="1" dirty="0">
                <a:solidFill>
                  <a:srgbClr val="212529"/>
                </a:solidFill>
                <a:effectLst/>
                <a:highlight>
                  <a:srgbClr val="FFFFFF"/>
                </a:highlight>
                <a:latin typeface="Times New Roman" panose="02020603050405020304" pitchFamily="18" charset="0"/>
                <a:cs typeface="Times New Roman" panose="02020603050405020304" pitchFamily="18" charset="0"/>
              </a:rPr>
              <a:t>.</a:t>
            </a:r>
            <a:br>
              <a:rPr lang="en-US" sz="1300" b="0" i="1" dirty="0">
                <a:solidFill>
                  <a:srgbClr val="212529"/>
                </a:solidFill>
                <a:effectLst/>
                <a:highlight>
                  <a:srgbClr val="FFFFFF"/>
                </a:highlight>
                <a:latin typeface="Times New Roman" panose="02020603050405020304" pitchFamily="18" charset="0"/>
                <a:cs typeface="Times New Roman" panose="02020603050405020304" pitchFamily="18" charset="0"/>
              </a:rPr>
            </a:br>
            <a:endPar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b="1" i="1" dirty="0">
                <a:solidFill>
                  <a:srgbClr val="212529"/>
                </a:solidFill>
                <a:effectLst/>
                <a:highlight>
                  <a:srgbClr val="FFFFFF"/>
                </a:highlight>
                <a:latin typeface="Times New Roman" panose="02020603050405020304" pitchFamily="18" charset="0"/>
                <a:cs typeface="Times New Roman" panose="02020603050405020304" pitchFamily="18" charset="0"/>
              </a:rPr>
              <a:t>After the Event</a:t>
            </a:r>
            <a:endParaRPr lang="en-US"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Follow up with thank you notes to all the candidates who participated</a:t>
            </a:r>
            <a:r>
              <a:rPr lang="en-US" sz="1300" b="0" i="1" dirty="0">
                <a:solidFill>
                  <a:srgbClr val="212529"/>
                </a:solidFill>
                <a:effectLst/>
                <a:highlight>
                  <a:srgbClr val="FFFFFF"/>
                </a:highlight>
                <a:latin typeface="Times New Roman" panose="02020603050405020304" pitchFamily="18" charset="0"/>
                <a:cs typeface="Times New Roman" panose="02020603050405020304" pitchFamily="18" charset="0"/>
              </a:rPr>
              <a:t>.</a:t>
            </a:r>
          </a:p>
          <a:p>
            <a:pPr algn="l"/>
            <a:endParaRPr lang="en-US" sz="500" b="0" i="1"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ü"/>
            </a:pPr>
            <a:r>
              <a:rPr lang="en-US" sz="1300" b="0" i="0" dirty="0">
                <a:solidFill>
                  <a:srgbClr val="212529"/>
                </a:solidFill>
                <a:effectLst/>
                <a:highlight>
                  <a:srgbClr val="FFFFFF"/>
                </a:highlight>
                <a:latin typeface="Times New Roman" panose="02020603050405020304" pitchFamily="18" charset="0"/>
                <a:cs typeface="Times New Roman" panose="02020603050405020304" pitchFamily="18" charset="0"/>
              </a:rPr>
              <a:t>If media did not attend, work with your Public Relations chairman to send pictures to be published and posted on social media.</a:t>
            </a:r>
          </a:p>
        </p:txBody>
      </p:sp>
    </p:spTree>
    <p:extLst>
      <p:ext uri="{BB962C8B-B14F-4D97-AF65-F5344CB8AC3E}">
        <p14:creationId xmlns:p14="http://schemas.microsoft.com/office/powerpoint/2010/main" val="313210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E94727-4764-4F0A-7B21-6D035C1975F6}"/>
              </a:ext>
            </a:extLst>
          </p:cNvPr>
          <p:cNvSpPr>
            <a:spLocks noGrp="1"/>
          </p:cNvSpPr>
          <p:nvPr>
            <p:ph type="sldNum" sz="quarter" idx="10"/>
          </p:nvPr>
        </p:nvSpPr>
        <p:spPr/>
        <p:txBody>
          <a:bodyPr/>
          <a:lstStyle/>
          <a:p>
            <a:fld id="{DA395637-C3C3-F248-B132-17E6A5DC3774}" type="slidenum">
              <a:rPr lang="en-US" altLang="en-US" smtClean="0"/>
              <a:pPr/>
              <a:t>24</a:t>
            </a:fld>
            <a:endParaRPr lang="en-US" altLang="en-US" dirty="0"/>
          </a:p>
        </p:txBody>
      </p:sp>
      <p:sp>
        <p:nvSpPr>
          <p:cNvPr id="6" name="TextBox 5">
            <a:extLst>
              <a:ext uri="{FF2B5EF4-FFF2-40B4-BE49-F238E27FC236}">
                <a16:creationId xmlns:a16="http://schemas.microsoft.com/office/drawing/2014/main" id="{667DD498-8436-8184-B303-643464AFEE16}"/>
              </a:ext>
            </a:extLst>
          </p:cNvPr>
          <p:cNvSpPr txBox="1"/>
          <p:nvPr/>
        </p:nvSpPr>
        <p:spPr>
          <a:xfrm>
            <a:off x="2534796" y="248380"/>
            <a:ext cx="5712903" cy="369332"/>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Key Resource QR Codes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6EF7FA7-8917-BB3B-8A83-51833F8DBBFD}"/>
              </a:ext>
            </a:extLst>
          </p:cNvPr>
          <p:cNvSpPr txBox="1"/>
          <p:nvPr/>
        </p:nvSpPr>
        <p:spPr>
          <a:xfrm>
            <a:off x="2505434" y="771788"/>
            <a:ext cx="2885813" cy="29238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56B3"/>
                </a:solidFill>
                <a:effectLst/>
                <a:highlight>
                  <a:srgbClr val="FFFFFF"/>
                </a:highlight>
                <a:uLnTx/>
                <a:uFillTx/>
                <a:latin typeface="Helvetica" panose="020B0604020202020204" pitchFamily="34" charset="0"/>
                <a:ea typeface="ＭＳ Ｐゴシック" panose="020B0600070205080204" pitchFamily="34" charset="-128"/>
                <a:cs typeface="Helvetica" panose="020B0604020202020204" pitchFamily="34" charset="0"/>
                <a:hlinkClick r:id="rId2" tooltip="ALA Legislative Advocacy Guide"/>
              </a:rPr>
              <a:t>ALA Legislative Advocacy Guide</a:t>
            </a:r>
            <a:endParaRPr kumimoji="0" lang="en-US" sz="1300" b="0" i="0" u="none" strike="noStrike" kern="1200" cap="none" spc="0" normalizeH="0" baseline="0" noProof="0" dirty="0">
              <a:ln>
                <a:noFill/>
              </a:ln>
              <a:solidFill>
                <a:srgbClr val="0056B3"/>
              </a:solidFill>
              <a:effectLst/>
              <a:highlight>
                <a:srgbClr val="FFFFFF"/>
              </a:highligh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9" name="Picture 8" descr="A qr code with a black background&#10;&#10;Description automatically generated">
            <a:extLst>
              <a:ext uri="{FF2B5EF4-FFF2-40B4-BE49-F238E27FC236}">
                <a16:creationId xmlns:a16="http://schemas.microsoft.com/office/drawing/2014/main" id="{ABA1D508-EC24-F7E4-B4EE-0A44744EF267}"/>
              </a:ext>
            </a:extLst>
          </p:cNvPr>
          <p:cNvPicPr>
            <a:picLocks noChangeAspect="1"/>
          </p:cNvPicPr>
          <p:nvPr/>
        </p:nvPicPr>
        <p:blipFill>
          <a:blip r:embed="rId3"/>
          <a:stretch>
            <a:fillRect/>
          </a:stretch>
        </p:blipFill>
        <p:spPr>
          <a:xfrm>
            <a:off x="2878161" y="1064176"/>
            <a:ext cx="1507574" cy="1507574"/>
          </a:xfrm>
          <a:prstGeom prst="rect">
            <a:avLst/>
          </a:prstGeom>
        </p:spPr>
      </p:pic>
      <p:sp>
        <p:nvSpPr>
          <p:cNvPr id="14" name="TextBox 13">
            <a:extLst>
              <a:ext uri="{FF2B5EF4-FFF2-40B4-BE49-F238E27FC236}">
                <a16:creationId xmlns:a16="http://schemas.microsoft.com/office/drawing/2014/main" id="{6165155E-BB17-EA21-8F04-A68CA9F927D5}"/>
              </a:ext>
            </a:extLst>
          </p:cNvPr>
          <p:cNvSpPr txBox="1"/>
          <p:nvPr/>
        </p:nvSpPr>
        <p:spPr>
          <a:xfrm>
            <a:off x="6051812" y="2846120"/>
            <a:ext cx="2885813" cy="307777"/>
          </a:xfrm>
          <a:prstGeom prst="rect">
            <a:avLst/>
          </a:prstGeom>
          <a:noFill/>
        </p:spPr>
        <p:txBody>
          <a:bodyPr wrap="square" rtlCol="0">
            <a:spAutoFit/>
          </a:bodyPr>
          <a:lstStyle/>
          <a:p>
            <a:pPr algn="l">
              <a:buFont typeface="Arial" panose="020B0604020202020204" pitchFamily="34" charset="0"/>
              <a:buChar char="•"/>
            </a:pPr>
            <a:r>
              <a:rPr lang="en-US" sz="1400" b="0" i="0" u="none" strike="noStrike" dirty="0">
                <a:solidFill>
                  <a:srgbClr val="023B79"/>
                </a:solidFill>
                <a:effectLst/>
                <a:highlight>
                  <a:srgbClr val="FFFFFF"/>
                </a:highlight>
                <a:latin typeface="Helvetica" panose="020B0604020202020204" pitchFamily="34" charset="0"/>
                <a:cs typeface="Helvetica" panose="020B0604020202020204" pitchFamily="34" charset="0"/>
                <a:hlinkClick r:id="rId4" tooltip="The American Legion Dispatch"/>
              </a:rPr>
              <a:t>The American Legion </a:t>
            </a:r>
            <a:r>
              <a:rPr lang="en-US" sz="1400" b="0" i="1" u="none" strike="noStrike" dirty="0">
                <a:solidFill>
                  <a:srgbClr val="023B79"/>
                </a:solidFill>
                <a:effectLst/>
                <a:highlight>
                  <a:srgbClr val="FFFFFF"/>
                </a:highlight>
                <a:latin typeface="Helvetica" panose="020B0604020202020204" pitchFamily="34" charset="0"/>
                <a:cs typeface="Helvetica" panose="020B0604020202020204" pitchFamily="34" charset="0"/>
                <a:hlinkClick r:id="rId4" tooltip="The American Legion Dispatch"/>
              </a:rPr>
              <a:t>Dispatch</a:t>
            </a:r>
            <a:endParaRPr lang="en-US" sz="1400" b="0" i="0" dirty="0">
              <a:solidFill>
                <a:srgbClr val="212529"/>
              </a:solidFill>
              <a:effectLst/>
              <a:highlight>
                <a:srgbClr val="FFFFFF"/>
              </a:highlight>
              <a:latin typeface="Helvetica" panose="020B0604020202020204" pitchFamily="34" charset="0"/>
              <a:cs typeface="Helvetica" panose="020B0604020202020204" pitchFamily="34" charset="0"/>
            </a:endParaRPr>
          </a:p>
        </p:txBody>
      </p:sp>
      <p:pic>
        <p:nvPicPr>
          <p:cNvPr id="16" name="Picture 15" descr="A qr code with black squares&#10;&#10;Description automatically generated">
            <a:extLst>
              <a:ext uri="{FF2B5EF4-FFF2-40B4-BE49-F238E27FC236}">
                <a16:creationId xmlns:a16="http://schemas.microsoft.com/office/drawing/2014/main" id="{0BD48CF8-7101-9023-7843-BA2A2A9E7563}"/>
              </a:ext>
            </a:extLst>
          </p:cNvPr>
          <p:cNvPicPr>
            <a:picLocks noChangeAspect="1"/>
          </p:cNvPicPr>
          <p:nvPr/>
        </p:nvPicPr>
        <p:blipFill>
          <a:blip r:embed="rId5"/>
          <a:stretch>
            <a:fillRect/>
          </a:stretch>
        </p:blipFill>
        <p:spPr>
          <a:xfrm>
            <a:off x="6697133" y="3194928"/>
            <a:ext cx="1335053" cy="1335053"/>
          </a:xfrm>
          <a:prstGeom prst="rect">
            <a:avLst/>
          </a:prstGeom>
        </p:spPr>
      </p:pic>
      <p:sp>
        <p:nvSpPr>
          <p:cNvPr id="17" name="TextBox 16">
            <a:extLst>
              <a:ext uri="{FF2B5EF4-FFF2-40B4-BE49-F238E27FC236}">
                <a16:creationId xmlns:a16="http://schemas.microsoft.com/office/drawing/2014/main" id="{A53E6DE1-8673-39A7-D93F-D678A03BEAE8}"/>
              </a:ext>
            </a:extLst>
          </p:cNvPr>
          <p:cNvSpPr txBox="1"/>
          <p:nvPr/>
        </p:nvSpPr>
        <p:spPr>
          <a:xfrm>
            <a:off x="2269067" y="2846121"/>
            <a:ext cx="3615265" cy="307777"/>
          </a:xfrm>
          <a:prstGeom prst="rect">
            <a:avLst/>
          </a:prstGeom>
          <a:noFill/>
        </p:spPr>
        <p:txBody>
          <a:bodyPr wrap="square" rtlCol="0">
            <a:spAutoFit/>
          </a:bodyPr>
          <a:lstStyle/>
          <a:p>
            <a:pPr algn="l">
              <a:buFont typeface="Arial" panose="020B0604020202020204" pitchFamily="34" charset="0"/>
              <a:buChar char="•"/>
            </a:pPr>
            <a:r>
              <a:rPr lang="en-US" sz="1400" b="0" i="0" u="none" strike="noStrike" dirty="0">
                <a:solidFill>
                  <a:srgbClr val="023B79"/>
                </a:solidFill>
                <a:effectLst/>
                <a:highlight>
                  <a:srgbClr val="FFFFFF"/>
                </a:highlight>
                <a:latin typeface="Helvetica" panose="020B0604020202020204" pitchFamily="34" charset="0"/>
                <a:cs typeface="Helvetica" panose="020B0604020202020204" pitchFamily="34" charset="0"/>
                <a:hlinkClick r:id="rId6" tooltip="The American Legion Legislative website"/>
              </a:rPr>
              <a:t>The American Legion Legislative website</a:t>
            </a:r>
            <a:endParaRPr lang="en-US" sz="1400" b="0" i="0" dirty="0">
              <a:solidFill>
                <a:srgbClr val="212529"/>
              </a:solidFill>
              <a:effectLst/>
              <a:highlight>
                <a:srgbClr val="FFFFFF"/>
              </a:highlight>
              <a:latin typeface="Helvetica" panose="020B0604020202020204" pitchFamily="34" charset="0"/>
              <a:cs typeface="Helvetica" panose="020B0604020202020204" pitchFamily="34" charset="0"/>
            </a:endParaRPr>
          </a:p>
        </p:txBody>
      </p:sp>
      <p:pic>
        <p:nvPicPr>
          <p:cNvPr id="21" name="Picture 20" descr="A qr code on a white background&#10;&#10;Description automatically generated">
            <a:extLst>
              <a:ext uri="{FF2B5EF4-FFF2-40B4-BE49-F238E27FC236}">
                <a16:creationId xmlns:a16="http://schemas.microsoft.com/office/drawing/2014/main" id="{E2E7A394-E7DE-4C7F-E714-A9BB9E7B1EE2}"/>
              </a:ext>
            </a:extLst>
          </p:cNvPr>
          <p:cNvPicPr>
            <a:picLocks noChangeAspect="1"/>
          </p:cNvPicPr>
          <p:nvPr/>
        </p:nvPicPr>
        <p:blipFill>
          <a:blip r:embed="rId7"/>
          <a:stretch>
            <a:fillRect/>
          </a:stretch>
        </p:blipFill>
        <p:spPr>
          <a:xfrm>
            <a:off x="3014133" y="3190630"/>
            <a:ext cx="1409805" cy="1409805"/>
          </a:xfrm>
          <a:prstGeom prst="rect">
            <a:avLst/>
          </a:prstGeom>
        </p:spPr>
      </p:pic>
      <p:sp>
        <p:nvSpPr>
          <p:cNvPr id="22" name="TextBox 21">
            <a:extLst>
              <a:ext uri="{FF2B5EF4-FFF2-40B4-BE49-F238E27FC236}">
                <a16:creationId xmlns:a16="http://schemas.microsoft.com/office/drawing/2014/main" id="{7158B0A2-C6EF-A932-7480-5F53C7A9213D}"/>
              </a:ext>
            </a:extLst>
          </p:cNvPr>
          <p:cNvSpPr txBox="1"/>
          <p:nvPr/>
        </p:nvSpPr>
        <p:spPr>
          <a:xfrm>
            <a:off x="5603846" y="619259"/>
            <a:ext cx="3127404"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https://member.legion-aux.org/member/committees/legislative</a:t>
            </a:r>
          </a:p>
        </p:txBody>
      </p:sp>
      <p:pic>
        <p:nvPicPr>
          <p:cNvPr id="23" name="Picture 22">
            <a:extLst>
              <a:ext uri="{FF2B5EF4-FFF2-40B4-BE49-F238E27FC236}">
                <a16:creationId xmlns:a16="http://schemas.microsoft.com/office/drawing/2014/main" id="{B8EF6EDF-1CEB-3BC9-52BC-093D4CD55160}"/>
              </a:ext>
            </a:extLst>
          </p:cNvPr>
          <p:cNvPicPr>
            <a:picLocks noChangeAspect="1"/>
          </p:cNvPicPr>
          <p:nvPr/>
        </p:nvPicPr>
        <p:blipFill>
          <a:blip r:embed="rId8"/>
          <a:stretch>
            <a:fillRect/>
          </a:stretch>
        </p:blipFill>
        <p:spPr>
          <a:xfrm>
            <a:off x="6481693" y="1059704"/>
            <a:ext cx="1516628" cy="1512046"/>
          </a:xfrm>
          <a:prstGeom prst="rect">
            <a:avLst/>
          </a:prstGeom>
        </p:spPr>
      </p:pic>
    </p:spTree>
    <p:extLst>
      <p:ext uri="{BB962C8B-B14F-4D97-AF65-F5344CB8AC3E}">
        <p14:creationId xmlns:p14="http://schemas.microsoft.com/office/powerpoint/2010/main" val="134234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50DE8D-117E-ADA0-2F09-26865ADE62D9}"/>
              </a:ext>
            </a:extLst>
          </p:cNvPr>
          <p:cNvSpPr>
            <a:spLocks noGrp="1"/>
          </p:cNvSpPr>
          <p:nvPr>
            <p:ph type="sldNum" sz="quarter" idx="10"/>
          </p:nvPr>
        </p:nvSpPr>
        <p:spPr/>
        <p:txBody>
          <a:bodyPr/>
          <a:lstStyle/>
          <a:p>
            <a:fld id="{DA395637-C3C3-F248-B132-17E6A5DC3774}" type="slidenum">
              <a:rPr lang="en-US" altLang="en-US" smtClean="0"/>
              <a:pPr/>
              <a:t>25</a:t>
            </a:fld>
            <a:endParaRPr lang="en-US" altLang="en-US" dirty="0"/>
          </a:p>
        </p:txBody>
      </p:sp>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2116667" y="206375"/>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Legislation Annual Reporting Guidelines</a:t>
            </a:r>
          </a:p>
        </p:txBody>
      </p:sp>
      <p:sp>
        <p:nvSpPr>
          <p:cNvPr id="8" name="TextBox 7">
            <a:extLst>
              <a:ext uri="{FF2B5EF4-FFF2-40B4-BE49-F238E27FC236}">
                <a16:creationId xmlns:a16="http://schemas.microsoft.com/office/drawing/2014/main" id="{1BB03430-78AC-1BC0-AD6C-0E2A8817A39F}"/>
              </a:ext>
            </a:extLst>
          </p:cNvPr>
          <p:cNvSpPr txBox="1"/>
          <p:nvPr/>
        </p:nvSpPr>
        <p:spPr>
          <a:xfrm>
            <a:off x="2290194" y="1093608"/>
            <a:ext cx="6576969" cy="3970318"/>
          </a:xfrm>
          <a:prstGeom prst="rect">
            <a:avLst/>
          </a:prstGeom>
          <a:noFill/>
        </p:spPr>
        <p:txBody>
          <a:bodyPr wrap="square" rtlCol="0">
            <a:spAutoFit/>
          </a:bodyPr>
          <a:lstStyle/>
          <a:p>
            <a:pPr algn="l"/>
            <a:r>
              <a:rPr lang="en-US" sz="1600" b="0" i="0" dirty="0">
                <a:effectLst/>
                <a:highlight>
                  <a:srgbClr val="FFFFFF"/>
                </a:highlight>
                <a:latin typeface="Times New Roman" panose="02020603050405020304" pitchFamily="18" charset="0"/>
                <a:cs typeface="Times New Roman" panose="02020603050405020304" pitchFamily="18" charset="0"/>
              </a:rPr>
              <a:t>Department chairs’ annual reports reflect the cumulative summary of units’ mission service in the department. Each department Legislative Committee chair is required to submit via email a narrative report to the division Legislative Committee chair, plus copy the national Legislative Committee chair by May 15.</a:t>
            </a:r>
            <a:br>
              <a:rPr lang="en-US" sz="1600" b="0" i="0" dirty="0">
                <a:effectLst/>
                <a:highlight>
                  <a:srgbClr val="FFFFFF"/>
                </a:highlight>
                <a:latin typeface="Times New Roman" panose="02020603050405020304" pitchFamily="18" charset="0"/>
                <a:cs typeface="Times New Roman" panose="02020603050405020304" pitchFamily="18" charset="0"/>
              </a:rPr>
            </a:br>
            <a:endParaRPr lang="en-US" sz="600" b="0" i="0" dirty="0">
              <a:effectLst/>
              <a:highlight>
                <a:srgbClr val="FFFFFF"/>
              </a:highlight>
              <a:latin typeface="Times New Roman" panose="02020603050405020304" pitchFamily="18" charset="0"/>
              <a:cs typeface="Times New Roman" panose="02020603050405020304" pitchFamily="18" charset="0"/>
            </a:endParaRPr>
          </a:p>
          <a:p>
            <a:pPr algn="l"/>
            <a:r>
              <a:rPr lang="en-US" sz="1600" b="0" i="0" dirty="0">
                <a:effectLst/>
                <a:highlight>
                  <a:srgbClr val="FFFFFF"/>
                </a:highlight>
                <a:latin typeface="Times New Roman" panose="02020603050405020304" pitchFamily="18" charset="0"/>
                <a:cs typeface="Times New Roman" panose="02020603050405020304" pitchFamily="18" charset="0"/>
              </a:rPr>
              <a:t>The annual report is separate from the submission for national award consideration and impact number reporting. However, department reports may be taken into consideration for national awards.</a:t>
            </a:r>
          </a:p>
          <a:p>
            <a:pPr algn="l"/>
            <a:r>
              <a:rPr lang="en-US" sz="1600" b="0" i="0" dirty="0">
                <a:effectLst/>
                <a:highlight>
                  <a:srgbClr val="FFFFFF"/>
                </a:highlight>
                <a:latin typeface="Times New Roman" panose="02020603050405020304" pitchFamily="18" charset="0"/>
                <a:cs typeface="Times New Roman" panose="02020603050405020304" pitchFamily="18" charset="0"/>
              </a:rPr>
              <a:t>Photos (in a high-resolution format) that show unit mission Legislative Committee activities accompany these reports.</a:t>
            </a:r>
            <a:br>
              <a:rPr lang="en-US" sz="1600" b="0" i="0" dirty="0">
                <a:effectLst/>
                <a:highlight>
                  <a:srgbClr val="FFFFFF"/>
                </a:highlight>
                <a:latin typeface="Helvetica" panose="020B0604020202020204" pitchFamily="34" charset="0"/>
                <a:cs typeface="Helvetica" panose="020B0604020202020204" pitchFamily="34" charset="0"/>
              </a:rPr>
            </a:br>
            <a:endParaRPr lang="en-US" sz="600" b="0" i="0" dirty="0">
              <a:effectLst/>
              <a:highlight>
                <a:srgbClr val="FFFFFF"/>
              </a:highlight>
              <a:latin typeface="Helvetica" panose="020B0604020202020204" pitchFamily="34" charset="0"/>
              <a:cs typeface="Helvetica" panose="020B0604020202020204" pitchFamily="34" charset="0"/>
            </a:endParaRPr>
          </a:p>
          <a:p>
            <a:r>
              <a:rPr lang="en-US" sz="1600" b="1" dirty="0">
                <a:highlight>
                  <a:srgbClr val="FFFFFF"/>
                </a:highlight>
                <a:latin typeface="Times New Roman" panose="02020603050405020304" pitchFamily="18" charset="0"/>
                <a:cs typeface="Times New Roman" panose="02020603050405020304" pitchFamily="18" charset="0"/>
              </a:rPr>
              <a:t>April 15, 2026</a:t>
            </a:r>
            <a:r>
              <a:rPr lang="en-US" sz="1600" dirty="0">
                <a:highlight>
                  <a:srgbClr val="FFFFFF"/>
                </a:highlight>
                <a:latin typeface="Times New Roman" panose="02020603050405020304" pitchFamily="18" charset="0"/>
                <a:cs typeface="Times New Roman" panose="02020603050405020304" pitchFamily="18" charset="0"/>
              </a:rPr>
              <a:t>: Unit submit their written narrative report (answer as many questions as possible) and attach pictures. Preferably by email to </a:t>
            </a:r>
            <a:r>
              <a:rPr lang="en-US" sz="1600" u="sng" dirty="0">
                <a:highlight>
                  <a:srgbClr val="FFFFFF"/>
                </a:highlight>
                <a:latin typeface="Times New Roman" panose="02020603050405020304" pitchFamily="18" charset="0"/>
                <a:cs typeface="Times New Roman" panose="02020603050405020304" pitchFamily="18" charset="0"/>
                <a:hlinkClick r:id="rId2"/>
              </a:rPr>
              <a:t>micheline.nelson@live.com</a:t>
            </a:r>
            <a:endParaRPr lang="en-US" sz="1600" dirty="0">
              <a:highlight>
                <a:srgbClr val="FFFFFF"/>
              </a:highlight>
              <a:latin typeface="Times New Roman" panose="02020603050405020304" pitchFamily="18" charset="0"/>
              <a:cs typeface="Times New Roman" panose="02020603050405020304" pitchFamily="18" charset="0"/>
            </a:endParaRPr>
          </a:p>
          <a:p>
            <a:r>
              <a:rPr lang="en-US" sz="1600" dirty="0">
                <a:highlight>
                  <a:srgbClr val="FFFFFF"/>
                </a:highlight>
                <a:latin typeface="Times New Roman" panose="02020603050405020304" pitchFamily="18" charset="0"/>
                <a:cs typeface="Times New Roman" panose="02020603050405020304" pitchFamily="18" charset="0"/>
              </a:rPr>
              <a:t>Or mail to Micheline Nelson, 19650 Mossing Lane, Spearfish – SD 57783</a:t>
            </a:r>
          </a:p>
          <a:p>
            <a:r>
              <a:rPr lang="en-US" sz="1600" dirty="0">
                <a:highlight>
                  <a:srgbClr val="FFFFFF"/>
                </a:highlight>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61F494A9-91BC-9D66-C316-D55DE4A7E462}"/>
              </a:ext>
            </a:extLst>
          </p:cNvPr>
          <p:cNvCxnSpPr>
            <a:cxnSpLocks/>
          </p:cNvCxnSpPr>
          <p:nvPr/>
        </p:nvCxnSpPr>
        <p:spPr>
          <a:xfrm>
            <a:off x="2290194" y="3719945"/>
            <a:ext cx="6441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08A941-6E5D-A180-4C1A-B06679BDF344}"/>
              </a:ext>
            </a:extLst>
          </p:cNvPr>
          <p:cNvCxnSpPr>
            <a:cxnSpLocks/>
          </p:cNvCxnSpPr>
          <p:nvPr/>
        </p:nvCxnSpPr>
        <p:spPr>
          <a:xfrm>
            <a:off x="2290194" y="3719945"/>
            <a:ext cx="0" cy="1087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2A46FB-DD2F-5806-22B5-AC206C539FCC}"/>
              </a:ext>
            </a:extLst>
          </p:cNvPr>
          <p:cNvCxnSpPr>
            <a:cxnSpLocks/>
          </p:cNvCxnSpPr>
          <p:nvPr/>
        </p:nvCxnSpPr>
        <p:spPr>
          <a:xfrm>
            <a:off x="8731250" y="3719945"/>
            <a:ext cx="0" cy="1087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76B876C-88D3-9576-537D-163C365136FF}"/>
              </a:ext>
            </a:extLst>
          </p:cNvPr>
          <p:cNvCxnSpPr/>
          <p:nvPr/>
        </p:nvCxnSpPr>
        <p:spPr>
          <a:xfrm>
            <a:off x="2290194" y="4807527"/>
            <a:ext cx="64410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6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50DE8D-117E-ADA0-2F09-26865ADE62D9}"/>
              </a:ext>
            </a:extLst>
          </p:cNvPr>
          <p:cNvSpPr>
            <a:spLocks noGrp="1"/>
          </p:cNvSpPr>
          <p:nvPr>
            <p:ph type="sldNum" sz="quarter" idx="10"/>
          </p:nvPr>
        </p:nvSpPr>
        <p:spPr/>
        <p:txBody>
          <a:bodyPr/>
          <a:lstStyle/>
          <a:p>
            <a:fld id="{DA395637-C3C3-F248-B132-17E6A5DC3774}" type="slidenum">
              <a:rPr lang="en-US" altLang="en-US" smtClean="0"/>
              <a:pPr/>
              <a:t>26</a:t>
            </a:fld>
            <a:endParaRPr lang="en-US" altLang="en-US" dirty="0"/>
          </a:p>
        </p:txBody>
      </p:sp>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1721812" y="96610"/>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Annual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Reporting Guidelines</a:t>
            </a:r>
          </a:p>
        </p:txBody>
      </p:sp>
      <p:sp>
        <p:nvSpPr>
          <p:cNvPr id="8" name="TextBox 7">
            <a:extLst>
              <a:ext uri="{FF2B5EF4-FFF2-40B4-BE49-F238E27FC236}">
                <a16:creationId xmlns:a16="http://schemas.microsoft.com/office/drawing/2014/main" id="{1BB03430-78AC-1BC0-AD6C-0E2A8817A39F}"/>
              </a:ext>
            </a:extLst>
          </p:cNvPr>
          <p:cNvSpPr txBox="1"/>
          <p:nvPr/>
        </p:nvSpPr>
        <p:spPr>
          <a:xfrm>
            <a:off x="2274115" y="1144026"/>
            <a:ext cx="6576969" cy="3308598"/>
          </a:xfrm>
          <a:prstGeom prst="rect">
            <a:avLst/>
          </a:prstGeom>
          <a:noFill/>
        </p:spPr>
        <p:txBody>
          <a:bodyPr wrap="square" rtlCol="0">
            <a:spAutoFit/>
          </a:bodyPr>
          <a:lstStyle/>
          <a:p>
            <a:pPr algn="l"/>
            <a:r>
              <a:rPr lang="en-US" sz="1400" b="1" i="0" dirty="0">
                <a:effectLst/>
                <a:highlight>
                  <a:srgbClr val="FFFFFF"/>
                </a:highlight>
                <a:latin typeface="Times New Roman" panose="02020603050405020304" pitchFamily="18" charset="0"/>
                <a:cs typeface="Times New Roman" panose="02020603050405020304" pitchFamily="18" charset="0"/>
              </a:rPr>
              <a:t>Department Chairs’ Annual Reporting Guidelines:</a:t>
            </a:r>
            <a:br>
              <a:rPr lang="en-US" sz="1400" b="0" i="0" dirty="0">
                <a:effectLst/>
                <a:highlight>
                  <a:srgbClr val="FFFFFF"/>
                </a:highlight>
                <a:latin typeface="Times New Roman" panose="02020603050405020304" pitchFamily="18" charset="0"/>
                <a:cs typeface="Times New Roman" panose="02020603050405020304" pitchFamily="18" charset="0"/>
              </a:rPr>
            </a:br>
            <a:r>
              <a:rPr lang="en-US" sz="1300" b="0" i="0" dirty="0">
                <a:effectLst/>
                <a:highlight>
                  <a:srgbClr val="FFFFFF"/>
                </a:highlight>
                <a:latin typeface="Times New Roman" panose="02020603050405020304" pitchFamily="18" charset="0"/>
                <a:cs typeface="Times New Roman" panose="02020603050405020304" pitchFamily="18" charset="0"/>
              </a:rPr>
              <a:t>Department chairs’ reports share the positive impact of our mission! They help us tell the world who we are, what we do, and why we matter. Just three simple steps are needed to add your part to our national success story:</a:t>
            </a:r>
            <a:br>
              <a:rPr lang="en-US" sz="1300" b="0" i="0" dirty="0">
                <a:effectLst/>
                <a:highlight>
                  <a:srgbClr val="FFFFFF"/>
                </a:highlight>
                <a:latin typeface="Times New Roman" panose="02020603050405020304" pitchFamily="18" charset="0"/>
                <a:cs typeface="Times New Roman" panose="02020603050405020304" pitchFamily="18" charset="0"/>
              </a:rPr>
            </a:br>
            <a:endParaRPr lang="en-US" sz="13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Department reports are limited to 1,000 words.</a:t>
            </a: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Provide details/examples about the activity. Be sure to include specific information such as unit name and number.</a:t>
            </a:r>
          </a:p>
          <a:p>
            <a:pPr marL="285750" indent="-285750">
              <a:buFont typeface="Wingdings" panose="05000000000000000000" pitchFamily="2" charset="2"/>
              <a:buChar char="Ø"/>
            </a:pPr>
            <a:r>
              <a:rPr lang="en-US" sz="1300" dirty="0">
                <a:highlight>
                  <a:srgbClr val="FFFFFF"/>
                </a:highlight>
                <a:latin typeface="Times New Roman" panose="02020603050405020304" pitchFamily="18" charset="0"/>
                <a:cs typeface="Times New Roman" panose="02020603050405020304" pitchFamily="18" charset="0"/>
              </a:rPr>
              <a:t>Submit your </a:t>
            </a:r>
            <a:r>
              <a:rPr lang="en-US" sz="1300" b="0" i="0" dirty="0">
                <a:effectLst/>
                <a:highlight>
                  <a:srgbClr val="FFFFFF"/>
                </a:highlight>
                <a:latin typeface="Times New Roman" panose="02020603050405020304" pitchFamily="18" charset="0"/>
                <a:cs typeface="Times New Roman" panose="02020603050405020304" pitchFamily="18" charset="0"/>
              </a:rPr>
              <a:t>department chair report to your division and national chair with photos by email by May 15. </a:t>
            </a:r>
            <a:r>
              <a:rPr lang="en-US" sz="1300" b="0" i="0" u="none" strike="noStrike" dirty="0">
                <a:effectLst/>
                <a:highlight>
                  <a:srgbClr val="FFFFFF"/>
                </a:highlight>
                <a:latin typeface="Times New Roman" panose="02020603050405020304" pitchFamily="18" charset="0"/>
                <a:cs typeface="Times New Roman" panose="02020603050405020304" pitchFamily="18" charset="0"/>
                <a:hlinkClick r:id="rId2" tooltip="Electronic Red Book Directory">
                  <a:extLst>
                    <a:ext uri="{A12FA001-AC4F-418D-AE19-62706E023703}">
                      <ahyp:hlinkClr xmlns:ahyp="http://schemas.microsoft.com/office/drawing/2018/hyperlinkcolor" val="tx"/>
                    </a:ext>
                  </a:extLst>
                </a:hlinkClick>
              </a:rPr>
              <a:t>Find contact information here.</a:t>
            </a:r>
            <a:endParaRPr lang="en-US" sz="13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Photos should be in a high-resolution format (at least 300 DPI) or sent using the high-resolution option on your smartphone. When emailing the photo, select “actual size” for attaching to the email.</a:t>
            </a:r>
          </a:p>
          <a:p>
            <a:pPr marL="1200150" lvl="2" indent="-285750">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When possible, include photos of actual events</a:t>
            </a:r>
          </a:p>
          <a:p>
            <a:pPr marL="1200150" lvl="2" indent="-285750">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The request for photos is important for our national chairs to highlight members serving our mission.</a:t>
            </a:r>
          </a:p>
        </p:txBody>
      </p:sp>
      <p:pic>
        <p:nvPicPr>
          <p:cNvPr id="9" name="Picture 8">
            <a:extLst>
              <a:ext uri="{FF2B5EF4-FFF2-40B4-BE49-F238E27FC236}">
                <a16:creationId xmlns:a16="http://schemas.microsoft.com/office/drawing/2014/main" id="{FCE99B41-305F-2464-B09B-7DC8F6FC8D5F}"/>
              </a:ext>
            </a:extLst>
          </p:cNvPr>
          <p:cNvPicPr>
            <a:picLocks noChangeAspect="1"/>
          </p:cNvPicPr>
          <p:nvPr/>
        </p:nvPicPr>
        <p:blipFill>
          <a:blip r:embed="rId3"/>
          <a:stretch>
            <a:fillRect/>
          </a:stretch>
        </p:blipFill>
        <p:spPr>
          <a:xfrm>
            <a:off x="5993909" y="4642790"/>
            <a:ext cx="2737341" cy="304826"/>
          </a:xfrm>
          <a:prstGeom prst="rect">
            <a:avLst/>
          </a:prstGeom>
        </p:spPr>
      </p:pic>
    </p:spTree>
    <p:extLst>
      <p:ext uri="{BB962C8B-B14F-4D97-AF65-F5344CB8AC3E}">
        <p14:creationId xmlns:p14="http://schemas.microsoft.com/office/powerpoint/2010/main" val="139786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2116667" y="206375"/>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Annual </a:t>
            </a:r>
            <a:b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b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Reporting Guidelines</a:t>
            </a:r>
          </a:p>
        </p:txBody>
      </p:sp>
      <p:sp>
        <p:nvSpPr>
          <p:cNvPr id="8" name="TextBox 7">
            <a:extLst>
              <a:ext uri="{FF2B5EF4-FFF2-40B4-BE49-F238E27FC236}">
                <a16:creationId xmlns:a16="http://schemas.microsoft.com/office/drawing/2014/main" id="{1BB03430-78AC-1BC0-AD6C-0E2A8817A39F}"/>
              </a:ext>
            </a:extLst>
          </p:cNvPr>
          <p:cNvSpPr txBox="1"/>
          <p:nvPr/>
        </p:nvSpPr>
        <p:spPr>
          <a:xfrm>
            <a:off x="2274115" y="975167"/>
            <a:ext cx="6576969" cy="3662541"/>
          </a:xfrm>
          <a:prstGeom prst="rect">
            <a:avLst/>
          </a:prstGeom>
          <a:noFill/>
        </p:spPr>
        <p:txBody>
          <a:bodyPr wrap="square" rtlCol="0">
            <a:spAutoFit/>
          </a:bodyPr>
          <a:lstStyle/>
          <a:p>
            <a:pPr algn="l"/>
            <a:r>
              <a:rPr lang="en-US" sz="1300" b="0" i="0" dirty="0">
                <a:effectLst/>
                <a:highlight>
                  <a:srgbClr val="FFFFFF"/>
                </a:highlight>
                <a:latin typeface="Times New Roman" panose="02020603050405020304" pitchFamily="18" charset="0"/>
                <a:cs typeface="Times New Roman" panose="02020603050405020304" pitchFamily="18" charset="0"/>
              </a:rPr>
              <a:t>As part of your narrative report, please include answers to the following questions:</a:t>
            </a:r>
          </a:p>
          <a:p>
            <a:pPr algn="l"/>
            <a:endParaRPr lang="en-US" sz="4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How did units and the department promote the legislative agenda of The American Legion? What training did units and the department use to inform members of legislative priorities and the Grassroots Action Center on The American Legion’s legislative website?</a:t>
            </a:r>
          </a:p>
          <a:p>
            <a:pPr algn="l"/>
            <a:endParaRPr lang="en-US" sz="4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What course of action did members, units, and the department use to advocate for The American Legion’s legislative agenda?</a:t>
            </a:r>
          </a:p>
          <a:p>
            <a:pPr algn="l"/>
            <a:endParaRPr lang="en-US" sz="4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What legislative activities (town hall meetings, legislative receptions) did members attend and host in their communities, units, and the department? What suggestions did members have to improve those activities?</a:t>
            </a:r>
          </a:p>
          <a:p>
            <a:pPr algn="l"/>
            <a:endParaRPr lang="en-US" sz="4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What avenues did members use to develop relationships with elected officials? Did members serve on the Legislative Council?</a:t>
            </a:r>
          </a:p>
          <a:p>
            <a:pPr algn="l"/>
            <a:endParaRPr lang="en-US" sz="4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Please describe how members connected with their local, state, and national officials and their successes. How many members received a response from their officials and in what format?</a:t>
            </a:r>
          </a:p>
          <a:p>
            <a:pPr algn="l"/>
            <a:endParaRPr lang="en-US" sz="400" b="0" i="0" dirty="0">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300" b="0" i="0" dirty="0">
                <a:effectLst/>
                <a:highlight>
                  <a:srgbClr val="FFFFFF"/>
                </a:highlight>
                <a:latin typeface="Times New Roman" panose="02020603050405020304" pitchFamily="18" charset="0"/>
                <a:cs typeface="Times New Roman" panose="02020603050405020304" pitchFamily="18" charset="0"/>
              </a:rPr>
              <a:t>These should be tied directly to the Program Engagement Plan (where applicable) or the Key Program Statements.</a:t>
            </a:r>
          </a:p>
        </p:txBody>
      </p:sp>
      <p:pic>
        <p:nvPicPr>
          <p:cNvPr id="9" name="Picture 8">
            <a:extLst>
              <a:ext uri="{FF2B5EF4-FFF2-40B4-BE49-F238E27FC236}">
                <a16:creationId xmlns:a16="http://schemas.microsoft.com/office/drawing/2014/main" id="{FCE99B41-305F-2464-B09B-7DC8F6FC8D5F}"/>
              </a:ext>
            </a:extLst>
          </p:cNvPr>
          <p:cNvPicPr>
            <a:picLocks noChangeAspect="1"/>
          </p:cNvPicPr>
          <p:nvPr/>
        </p:nvPicPr>
        <p:blipFill>
          <a:blip r:embed="rId2"/>
          <a:stretch>
            <a:fillRect/>
          </a:stretch>
        </p:blipFill>
        <p:spPr>
          <a:xfrm>
            <a:off x="5993909" y="4642790"/>
            <a:ext cx="2737341" cy="304826"/>
          </a:xfrm>
          <a:prstGeom prst="rect">
            <a:avLst/>
          </a:prstGeom>
        </p:spPr>
      </p:pic>
    </p:spTree>
    <p:extLst>
      <p:ext uri="{BB962C8B-B14F-4D97-AF65-F5344CB8AC3E}">
        <p14:creationId xmlns:p14="http://schemas.microsoft.com/office/powerpoint/2010/main" val="92102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2116667" y="195884"/>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Program Awards</a:t>
            </a:r>
          </a:p>
        </p:txBody>
      </p:sp>
      <p:sp>
        <p:nvSpPr>
          <p:cNvPr id="8" name="TextBox 7">
            <a:extLst>
              <a:ext uri="{FF2B5EF4-FFF2-40B4-BE49-F238E27FC236}">
                <a16:creationId xmlns:a16="http://schemas.microsoft.com/office/drawing/2014/main" id="{1BB03430-78AC-1BC0-AD6C-0E2A8817A39F}"/>
              </a:ext>
            </a:extLst>
          </p:cNvPr>
          <p:cNvSpPr txBox="1"/>
          <p:nvPr/>
        </p:nvSpPr>
        <p:spPr>
          <a:xfrm>
            <a:off x="2274115" y="975167"/>
            <a:ext cx="6576969" cy="3447098"/>
          </a:xfrm>
          <a:prstGeom prst="rect">
            <a:avLst/>
          </a:prstGeom>
          <a:noFill/>
        </p:spPr>
        <p:txBody>
          <a:bodyPr wrap="square" rtlCol="0">
            <a:spAutoFit/>
          </a:bodyPr>
          <a:lstStyle/>
          <a:p>
            <a:pPr algn="ct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2025-2026 Legislative Program Awards Deadlines </a:t>
            </a:r>
          </a:p>
          <a:p>
            <a:pPr algn="ct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and Submission Requirements</a:t>
            </a:r>
          </a:p>
          <a:p>
            <a:pPr algn="ctr"/>
            <a:b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br>
            <a:endParaRPr lang="en-US" sz="6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600" b="0" i="0" dirty="0">
                <a:effectLst/>
                <a:highlight>
                  <a:srgbClr val="FFFFFF"/>
                </a:highlight>
                <a:latin typeface="Times New Roman" panose="02020603050405020304" pitchFamily="18" charset="0"/>
                <a:cs typeface="Times New Roman" panose="02020603050405020304" pitchFamily="18" charset="0"/>
              </a:rPr>
              <a:t>All award submissions must include a narrative (either a PDF or Microsoft Word document) explaining why the department or unit you’re nominating should receive the award. The narrative can also be the department chair’s report. </a:t>
            </a:r>
          </a:p>
          <a:p>
            <a:pPr algn="l"/>
            <a:r>
              <a:rPr lang="en-US" sz="1600" b="0" i="0" dirty="0">
                <a:effectLst/>
                <a:highlight>
                  <a:srgbClr val="FFFFFF"/>
                </a:highlight>
                <a:latin typeface="Times New Roman" panose="02020603050405020304" pitchFamily="18" charset="0"/>
                <a:cs typeface="Times New Roman" panose="02020603050405020304" pitchFamily="18" charset="0"/>
              </a:rPr>
              <a:t>You may also upload other supporting documentation that will give the committee a full picture of the important mission work your department, or unit has accomplished this year. These files can be photos (JPG, JPEG or TIFs -- no larger than 14MB) or PDF documents. If you have more than three supporting files, please email the committee email address listed in the form.</a:t>
            </a:r>
          </a:p>
          <a:p>
            <a:pPr algn="l"/>
            <a:endParaRPr lang="en-US" sz="600" b="0" i="0" dirty="0">
              <a:solidFill>
                <a:srgbClr val="636466"/>
              </a:solidFill>
              <a:effectLst/>
              <a:highlight>
                <a:srgbClr val="FFFFFF"/>
              </a:highlight>
              <a:latin typeface="Helvetica" panose="020B0604020202020204" pitchFamily="34" charset="0"/>
              <a:cs typeface="Helvetica" panose="020B0604020202020204" pitchFamily="34" charset="0"/>
            </a:endParaRPr>
          </a:p>
          <a:p>
            <a:pPr algn="l"/>
            <a:r>
              <a:rPr lang="en-US" sz="1400" b="1" i="0" dirty="0">
                <a:solidFill>
                  <a:srgbClr val="636466"/>
                </a:solidFill>
                <a:effectLst/>
                <a:highlight>
                  <a:srgbClr val="FFFFFF"/>
                </a:highlight>
                <a:latin typeface="Times New Roman" panose="02020603050405020304" pitchFamily="18" charset="0"/>
                <a:cs typeface="Times New Roman" panose="02020603050405020304" pitchFamily="18" charset="0"/>
              </a:rPr>
              <a:t>National Awards Form Link:</a:t>
            </a:r>
            <a:r>
              <a:rPr lang="en-US" sz="1400" b="0" i="0" dirty="0">
                <a:solidFill>
                  <a:srgbClr val="636466"/>
                </a:solidFill>
                <a:effectLst/>
                <a:highlight>
                  <a:srgbClr val="FFFFFF"/>
                </a:highlight>
                <a:latin typeface="Times New Roman" panose="02020603050405020304" pitchFamily="18" charset="0"/>
                <a:cs typeface="Times New Roman" panose="02020603050405020304" pitchFamily="18" charset="0"/>
              </a:rPr>
              <a:t> </a:t>
            </a:r>
            <a:r>
              <a:rPr lang="en-US" sz="1400" b="0" i="0" u="none" strike="noStrike" dirty="0">
                <a:solidFill>
                  <a:srgbClr val="023B79"/>
                </a:solidFill>
                <a:effectLst/>
                <a:highlight>
                  <a:srgbClr val="FFFFFF"/>
                </a:highlight>
                <a:latin typeface="Barlow" panose="00000500000000000000" pitchFamily="2" charset="0"/>
                <a:hlinkClick r:id="rId2"/>
              </a:rPr>
              <a:t>https://www.legion-aux.org/National-Awards-Form</a:t>
            </a:r>
            <a:endParaRPr lang="en-US" sz="1400" b="0" i="0" dirty="0">
              <a:solidFill>
                <a:srgbClr val="636466"/>
              </a:solidFill>
              <a:effectLst/>
              <a:highlight>
                <a:srgbClr val="FFFFFF"/>
              </a:highlight>
              <a:latin typeface="Barlow" panose="00000500000000000000" pitchFamily="2" charset="0"/>
            </a:endParaRPr>
          </a:p>
        </p:txBody>
      </p:sp>
      <p:pic>
        <p:nvPicPr>
          <p:cNvPr id="9" name="Picture 8">
            <a:extLst>
              <a:ext uri="{FF2B5EF4-FFF2-40B4-BE49-F238E27FC236}">
                <a16:creationId xmlns:a16="http://schemas.microsoft.com/office/drawing/2014/main" id="{FCE99B41-305F-2464-B09B-7DC8F6FC8D5F}"/>
              </a:ext>
            </a:extLst>
          </p:cNvPr>
          <p:cNvPicPr>
            <a:picLocks noChangeAspect="1"/>
          </p:cNvPicPr>
          <p:nvPr/>
        </p:nvPicPr>
        <p:blipFill>
          <a:blip r:embed="rId3"/>
          <a:stretch>
            <a:fillRect/>
          </a:stretch>
        </p:blipFill>
        <p:spPr>
          <a:xfrm>
            <a:off x="5993909" y="4642790"/>
            <a:ext cx="2737341" cy="304826"/>
          </a:xfrm>
          <a:prstGeom prst="rect">
            <a:avLst/>
          </a:prstGeom>
        </p:spPr>
      </p:pic>
    </p:spTree>
    <p:extLst>
      <p:ext uri="{BB962C8B-B14F-4D97-AF65-F5344CB8AC3E}">
        <p14:creationId xmlns:p14="http://schemas.microsoft.com/office/powerpoint/2010/main" val="1083278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2116667" y="195884"/>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Program Awards</a:t>
            </a:r>
          </a:p>
        </p:txBody>
      </p:sp>
      <p:sp>
        <p:nvSpPr>
          <p:cNvPr id="8" name="TextBox 7">
            <a:extLst>
              <a:ext uri="{FF2B5EF4-FFF2-40B4-BE49-F238E27FC236}">
                <a16:creationId xmlns:a16="http://schemas.microsoft.com/office/drawing/2014/main" id="{1BB03430-78AC-1BC0-AD6C-0E2A8817A39F}"/>
              </a:ext>
            </a:extLst>
          </p:cNvPr>
          <p:cNvSpPr txBox="1"/>
          <p:nvPr/>
        </p:nvSpPr>
        <p:spPr>
          <a:xfrm>
            <a:off x="2116667" y="1053134"/>
            <a:ext cx="6891866" cy="3477875"/>
          </a:xfrm>
          <a:prstGeom prst="rect">
            <a:avLst/>
          </a:prstGeom>
          <a:noFill/>
        </p:spPr>
        <p:txBody>
          <a:bodyPr wrap="square" rtlCol="0">
            <a:spAutoFit/>
          </a:bodyPr>
          <a:lstStyle/>
          <a:p>
            <a:pPr algn="l"/>
            <a:r>
              <a:rPr lang="en-US" sz="1600" b="1" i="0" dirty="0">
                <a:solidFill>
                  <a:srgbClr val="212529"/>
                </a:solidFill>
                <a:effectLst/>
                <a:highlight>
                  <a:srgbClr val="FFFFFF"/>
                </a:highlight>
                <a:latin typeface="Times New Roman" panose="02020603050405020304" pitchFamily="18" charset="0"/>
                <a:cs typeface="Times New Roman" panose="02020603050405020304" pitchFamily="18" charset="0"/>
              </a:rPr>
              <a:t>Unit Award: Most Outstanding Unit Legislative Program (per division)</a:t>
            </a:r>
          </a:p>
          <a:p>
            <a:pPr marL="285750" indent="-285750" algn="l">
              <a:buFont typeface="Wingdings" panose="05000000000000000000" pitchFamily="2" charset="2"/>
              <a:buChar char="v"/>
            </a:pPr>
            <a:r>
              <a:rPr lang="en-US" sz="1600" b="0" i="0" dirty="0">
                <a:effectLst/>
                <a:highlight>
                  <a:srgbClr val="FFFFFF"/>
                </a:highlight>
                <a:latin typeface="Times New Roman" panose="02020603050405020304" pitchFamily="18" charset="0"/>
                <a:cs typeface="Times New Roman" panose="02020603050405020304" pitchFamily="18" charset="0"/>
              </a:rPr>
              <a:t>Presented: One unit in each division</a:t>
            </a:r>
          </a:p>
          <a:p>
            <a:pPr marL="285750" indent="-285750" algn="l">
              <a:buFont typeface="Wingdings" panose="05000000000000000000" pitchFamily="2" charset="2"/>
              <a:buChar char="v"/>
            </a:pPr>
            <a:r>
              <a:rPr lang="en-US" sz="1600" b="0" i="0" dirty="0">
                <a:effectLst/>
                <a:highlight>
                  <a:srgbClr val="FFFFFF"/>
                </a:highlight>
                <a:latin typeface="Times New Roman" panose="02020603050405020304" pitchFamily="18" charset="0"/>
                <a:cs typeface="Times New Roman" panose="02020603050405020304" pitchFamily="18" charset="0"/>
              </a:rPr>
              <a:t>Materials and guidelines:</a:t>
            </a:r>
          </a:p>
          <a:p>
            <a:pPr marL="398463" lvl="1" indent="-111125">
              <a:buFont typeface="Wingdings" panose="05000000000000000000" pitchFamily="2" charset="2"/>
              <a:buChar char="ü"/>
            </a:pPr>
            <a:r>
              <a:rPr lang="en-US" sz="1600" b="0" i="0" dirty="0">
                <a:effectLst/>
                <a:highlight>
                  <a:srgbClr val="FFFFFF"/>
                </a:highlight>
                <a:latin typeface="Times New Roman" panose="02020603050405020304" pitchFamily="18" charset="0"/>
                <a:cs typeface="Times New Roman" panose="02020603050405020304" pitchFamily="18" charset="0"/>
              </a:rPr>
              <a:t>The narrative should not exceed 1,000 words and should include specific examples of how the unit delivered mission service. The narrative can also include portions from the department chair’s report.</a:t>
            </a:r>
          </a:p>
          <a:p>
            <a:pPr marL="398463" lvl="1" indent="-111125">
              <a:buFont typeface="Wingdings" panose="05000000000000000000" pitchFamily="2" charset="2"/>
              <a:buChar char="ü"/>
            </a:pPr>
            <a:r>
              <a:rPr lang="en-US" sz="1600" b="0" i="0" dirty="0">
                <a:effectLst/>
                <a:highlight>
                  <a:srgbClr val="FFFFFF"/>
                </a:highlight>
                <a:latin typeface="Times New Roman" panose="02020603050405020304" pitchFamily="18" charset="0"/>
                <a:cs typeface="Times New Roman" panose="02020603050405020304" pitchFamily="18" charset="0"/>
              </a:rPr>
              <a:t>It should include action (high-resolution) photos, scans/links to news articles, etc.</a:t>
            </a:r>
          </a:p>
          <a:p>
            <a:pPr marL="398463" lvl="1" indent="-111125">
              <a:buFont typeface="Wingdings" panose="05000000000000000000" pitchFamily="2" charset="2"/>
              <a:buChar char="ü"/>
            </a:pPr>
            <a:r>
              <a:rPr lang="en-US" sz="1600" b="0" i="0" dirty="0">
                <a:effectLst/>
                <a:highlight>
                  <a:srgbClr val="FFFFFF"/>
                </a:highlight>
                <a:latin typeface="Times New Roman" panose="02020603050405020304" pitchFamily="18" charset="0"/>
                <a:cs typeface="Times New Roman" panose="02020603050405020304" pitchFamily="18" charset="0"/>
              </a:rPr>
              <a:t>All unit entries must be submitted via </a:t>
            </a:r>
            <a:r>
              <a:rPr lang="en-US" sz="16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electronic form</a:t>
            </a:r>
            <a:r>
              <a:rPr lang="en-US" sz="1600" b="0" i="0" dirty="0">
                <a:effectLst/>
                <a:highlight>
                  <a:srgbClr val="FFFFFF"/>
                </a:highlight>
                <a:latin typeface="Times New Roman" panose="02020603050405020304" pitchFamily="18" charset="0"/>
                <a:cs typeface="Times New Roman" panose="02020603050405020304" pitchFamily="18" charset="0"/>
              </a:rPr>
              <a:t> by 5 p.m. EST on June 1.</a:t>
            </a:r>
          </a:p>
          <a:p>
            <a:pPr algn="l"/>
            <a:endParaRPr lang="en-US" sz="600" b="0" i="0" dirty="0">
              <a:effectLst/>
              <a:highlight>
                <a:srgbClr val="FFFFFF"/>
              </a:highlight>
              <a:latin typeface="Times New Roman" panose="02020603050405020304" pitchFamily="18" charset="0"/>
              <a:cs typeface="Times New Roman" panose="02020603050405020304" pitchFamily="18" charset="0"/>
            </a:endParaRPr>
          </a:p>
          <a:p>
            <a:pPr algn="l"/>
            <a:r>
              <a:rPr lang="en-US" sz="1600" b="0" i="0" dirty="0">
                <a:effectLst/>
                <a:highlight>
                  <a:srgbClr val="FFFFFF"/>
                </a:highlight>
                <a:latin typeface="Times New Roman" panose="02020603050405020304" pitchFamily="18" charset="0"/>
                <a:cs typeface="Times New Roman" panose="02020603050405020304" pitchFamily="18" charset="0"/>
              </a:rPr>
              <a:t>Note: You will receive a confirmation when your award is submitted. </a:t>
            </a:r>
          </a:p>
          <a:p>
            <a:pPr algn="l"/>
            <a:endParaRPr lang="en-US" sz="600" b="0" i="0" dirty="0">
              <a:solidFill>
                <a:srgbClr val="636466"/>
              </a:solidFill>
              <a:effectLst/>
              <a:highlight>
                <a:srgbClr val="FFFFFF"/>
              </a:highlight>
              <a:latin typeface="Times New Roman" panose="02020603050405020304" pitchFamily="18" charset="0"/>
              <a:cs typeface="Times New Roman" panose="02020603050405020304" pitchFamily="18" charset="0"/>
            </a:endParaRPr>
          </a:p>
          <a:p>
            <a:pPr algn="l"/>
            <a:r>
              <a:rPr lang="en-US" sz="1600" b="1" i="0" dirty="0">
                <a:effectLst/>
                <a:highlight>
                  <a:srgbClr val="FFFFFF"/>
                </a:highlight>
                <a:latin typeface="Times New Roman" panose="02020603050405020304" pitchFamily="18" charset="0"/>
                <a:cs typeface="Times New Roman" panose="02020603050405020304" pitchFamily="18" charset="0"/>
              </a:rPr>
              <a:t>National Awards Form Link:</a:t>
            </a:r>
            <a:r>
              <a:rPr lang="en-US" sz="1600" b="0" i="0" dirty="0">
                <a:effectLst/>
                <a:highlight>
                  <a:srgbClr val="FFFFFF"/>
                </a:highlight>
                <a:latin typeface="Times New Roman" panose="02020603050405020304" pitchFamily="18" charset="0"/>
                <a:cs typeface="Times New Roman" panose="02020603050405020304" pitchFamily="18" charset="0"/>
              </a:rPr>
              <a:t> </a:t>
            </a:r>
            <a:r>
              <a:rPr lang="en-US" sz="16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2"/>
              </a:rPr>
              <a:t>https://www.legion-aux.org/National-Awards-Form</a:t>
            </a:r>
            <a:endParaRPr lang="en-US" sz="1600" b="0" i="0" dirty="0">
              <a:solidFill>
                <a:srgbClr val="636466"/>
              </a:solidFill>
              <a:effectLst/>
              <a:highlight>
                <a:srgbClr val="FFFFFF"/>
              </a:highligh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CE99B41-305F-2464-B09B-7DC8F6FC8D5F}"/>
              </a:ext>
            </a:extLst>
          </p:cNvPr>
          <p:cNvPicPr>
            <a:picLocks noChangeAspect="1"/>
          </p:cNvPicPr>
          <p:nvPr/>
        </p:nvPicPr>
        <p:blipFill>
          <a:blip r:embed="rId3"/>
          <a:stretch>
            <a:fillRect/>
          </a:stretch>
        </p:blipFill>
        <p:spPr>
          <a:xfrm>
            <a:off x="5993909" y="4642790"/>
            <a:ext cx="2737341" cy="304826"/>
          </a:xfrm>
          <a:prstGeom prst="rect">
            <a:avLst/>
          </a:prstGeom>
        </p:spPr>
      </p:pic>
    </p:spTree>
    <p:extLst>
      <p:ext uri="{BB962C8B-B14F-4D97-AF65-F5344CB8AC3E}">
        <p14:creationId xmlns:p14="http://schemas.microsoft.com/office/powerpoint/2010/main" val="337534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FFEAA-378C-D734-891D-06AFDE78C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9FCA8-C271-C4FF-214F-0A8E77E15BA1}"/>
              </a:ext>
            </a:extLst>
          </p:cNvPr>
          <p:cNvSpPr txBox="1">
            <a:spLocks/>
          </p:cNvSpPr>
          <p:nvPr/>
        </p:nvSpPr>
        <p:spPr>
          <a:xfrm>
            <a:off x="2192867" y="138642"/>
            <a:ext cx="6807199" cy="868890"/>
          </a:xfrm>
          <a:prstGeom prst="rect">
            <a:avLst/>
          </a:prstGeom>
        </p:spPr>
        <p:txBody>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145A9B"/>
              </a:solidFill>
              <a:effectLst/>
              <a:uLnTx/>
              <a:uFillTx/>
              <a:latin typeface="Helvetica"/>
              <a:ea typeface="ＭＳ Ｐゴシック" charset="-128"/>
            </a:endParaRPr>
          </a:p>
        </p:txBody>
      </p:sp>
      <p:pic>
        <p:nvPicPr>
          <p:cNvPr id="6" name="Picture 5">
            <a:extLst>
              <a:ext uri="{FF2B5EF4-FFF2-40B4-BE49-F238E27FC236}">
                <a16:creationId xmlns:a16="http://schemas.microsoft.com/office/drawing/2014/main" id="{A8F00157-68A9-2F70-87A1-BA61C8D35703}"/>
              </a:ext>
            </a:extLst>
          </p:cNvPr>
          <p:cNvPicPr>
            <a:picLocks noChangeAspect="1"/>
          </p:cNvPicPr>
          <p:nvPr/>
        </p:nvPicPr>
        <p:blipFill>
          <a:blip r:embed="rId2"/>
          <a:stretch>
            <a:fillRect/>
          </a:stretch>
        </p:blipFill>
        <p:spPr>
          <a:xfrm>
            <a:off x="3796145" y="51342"/>
            <a:ext cx="3068782" cy="1036316"/>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36CDA0BA-BEC8-ACE1-857B-F281EAE5303C}"/>
              </a:ext>
            </a:extLst>
          </p:cNvPr>
          <p:cNvPicPr>
            <a:picLocks noChangeAspect="1"/>
          </p:cNvPicPr>
          <p:nvPr/>
        </p:nvPicPr>
        <p:blipFill>
          <a:blip r:embed="rId3"/>
          <a:stretch>
            <a:fillRect/>
          </a:stretch>
        </p:blipFill>
        <p:spPr>
          <a:xfrm>
            <a:off x="2788611" y="1564216"/>
            <a:ext cx="2015067" cy="2015067"/>
          </a:xfrm>
          <a:prstGeom prst="rect">
            <a:avLst/>
          </a:prstGeom>
        </p:spPr>
      </p:pic>
      <p:sp>
        <p:nvSpPr>
          <p:cNvPr id="11" name="TextBox 10">
            <a:extLst>
              <a:ext uri="{FF2B5EF4-FFF2-40B4-BE49-F238E27FC236}">
                <a16:creationId xmlns:a16="http://schemas.microsoft.com/office/drawing/2014/main" id="{D820976D-02CF-06B6-84D1-4969911822ED}"/>
              </a:ext>
            </a:extLst>
          </p:cNvPr>
          <p:cNvSpPr txBox="1"/>
          <p:nvPr/>
        </p:nvSpPr>
        <p:spPr>
          <a:xfrm>
            <a:off x="4925290" y="1905000"/>
            <a:ext cx="3948546"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Did you create your member account on the national ALA website? </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Scan this QR code</a:t>
            </a:r>
          </a:p>
        </p:txBody>
      </p:sp>
    </p:spTree>
    <p:extLst>
      <p:ext uri="{BB962C8B-B14F-4D97-AF65-F5344CB8AC3E}">
        <p14:creationId xmlns:p14="http://schemas.microsoft.com/office/powerpoint/2010/main" val="1534407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2116667" y="195884"/>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Program Awards</a:t>
            </a:r>
          </a:p>
        </p:txBody>
      </p:sp>
      <p:sp>
        <p:nvSpPr>
          <p:cNvPr id="8" name="TextBox 7">
            <a:extLst>
              <a:ext uri="{FF2B5EF4-FFF2-40B4-BE49-F238E27FC236}">
                <a16:creationId xmlns:a16="http://schemas.microsoft.com/office/drawing/2014/main" id="{1BB03430-78AC-1BC0-AD6C-0E2A8817A39F}"/>
              </a:ext>
            </a:extLst>
          </p:cNvPr>
          <p:cNvSpPr txBox="1"/>
          <p:nvPr/>
        </p:nvSpPr>
        <p:spPr>
          <a:xfrm>
            <a:off x="2116667" y="908970"/>
            <a:ext cx="6891866" cy="3570208"/>
          </a:xfrm>
          <a:prstGeom prst="rect">
            <a:avLst/>
          </a:prstGeom>
          <a:noFill/>
        </p:spPr>
        <p:txBody>
          <a:bodyPr wrap="square" rtlCol="0">
            <a:spAutoFit/>
          </a:bodyPr>
          <a:lstStyle/>
          <a:p>
            <a:pPr algn="l"/>
            <a:r>
              <a:rPr lang="en-US" sz="1600" b="1" i="0" dirty="0">
                <a:solidFill>
                  <a:srgbClr val="212529"/>
                </a:solidFill>
                <a:effectLst/>
                <a:highlight>
                  <a:srgbClr val="FFFFFF"/>
                </a:highlight>
                <a:latin typeface="Times New Roman" panose="02020603050405020304" pitchFamily="18" charset="0"/>
                <a:cs typeface="Times New Roman" panose="02020603050405020304" pitchFamily="18" charset="0"/>
              </a:rPr>
              <a:t>Department Award: Best Department Legislative Program (per division)</a:t>
            </a:r>
          </a:p>
          <a:p>
            <a:pPr marL="285750" indent="-285750" algn="l">
              <a:buFont typeface="Wingdings" panose="05000000000000000000" pitchFamily="2" charset="2"/>
              <a:buChar char="v"/>
            </a:pP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Presented to: One department in each division.</a:t>
            </a:r>
          </a:p>
          <a:p>
            <a:pPr algn="l"/>
            <a:endPar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v"/>
            </a:pP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Materials and guidelines:</a:t>
            </a:r>
          </a:p>
          <a:p>
            <a:pPr lvl="1" indent="-169863" algn="l">
              <a:buFont typeface="Wingdings" panose="05000000000000000000" pitchFamily="2" charset="2"/>
              <a:buChar char="ü"/>
            </a:pP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The narrative should not exceed 1,000 words and should include program-related mission service; it may consist of the department chair’s report.</a:t>
            </a:r>
          </a:p>
          <a:p>
            <a:pPr lvl="1" indent="-169863" algn="l">
              <a:buFont typeface="Wingdings" panose="05000000000000000000" pitchFamily="2" charset="2"/>
              <a:buChar char="ü"/>
            </a:pP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Should include action (high-resolution) photos, scans/links to news articles, etc.</a:t>
            </a:r>
          </a:p>
          <a:p>
            <a:pPr lvl="1" indent="-169863" algn="l">
              <a:buFont typeface="Wingdings" panose="05000000000000000000" pitchFamily="2" charset="2"/>
              <a:buChar char="ü"/>
            </a:pP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All department entries must be submitted via </a:t>
            </a:r>
            <a:r>
              <a:rPr lang="en-US" sz="16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2"/>
              </a:rPr>
              <a:t>electronic form</a:t>
            </a:r>
            <a:r>
              <a:rPr lang="en-US" sz="1600" b="0" i="0" dirty="0">
                <a:solidFill>
                  <a:srgbClr val="212529"/>
                </a:solidFill>
                <a:effectLst/>
                <a:highlight>
                  <a:srgbClr val="FFFFFF"/>
                </a:highlight>
                <a:latin typeface="Times New Roman" panose="02020603050405020304" pitchFamily="18" charset="0"/>
                <a:cs typeface="Times New Roman" panose="02020603050405020304" pitchFamily="18" charset="0"/>
              </a:rPr>
              <a:t> by 5 p.m. EST on June 1.</a:t>
            </a:r>
          </a:p>
          <a:p>
            <a:pPr algn="l"/>
            <a:endParaRPr lang="en-US" sz="6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r>
              <a:rPr lang="en-US" sz="1600" b="0" i="0" dirty="0">
                <a:effectLst/>
                <a:highlight>
                  <a:srgbClr val="FFFFFF"/>
                </a:highlight>
                <a:latin typeface="Times New Roman" panose="02020603050405020304" pitchFamily="18" charset="0"/>
                <a:cs typeface="Times New Roman" panose="02020603050405020304" pitchFamily="18" charset="0"/>
              </a:rPr>
              <a:t>Note: You will receive a confirmation when your award is submitted.</a:t>
            </a:r>
          </a:p>
          <a:p>
            <a:pPr algn="l"/>
            <a:r>
              <a:rPr lang="en-US" sz="1600" b="1" i="0" dirty="0">
                <a:effectLst/>
                <a:highlight>
                  <a:srgbClr val="FFFFFF"/>
                </a:highlight>
                <a:latin typeface="Times New Roman" panose="02020603050405020304" pitchFamily="18" charset="0"/>
                <a:cs typeface="Times New Roman" panose="02020603050405020304" pitchFamily="18" charset="0"/>
              </a:rPr>
              <a:t>National Awards Form Link:</a:t>
            </a:r>
            <a:r>
              <a:rPr lang="en-US" sz="1600" b="0" i="0" dirty="0">
                <a:effectLst/>
                <a:highlight>
                  <a:srgbClr val="FFFFFF"/>
                </a:highlight>
                <a:latin typeface="Times New Roman" panose="02020603050405020304" pitchFamily="18" charset="0"/>
                <a:cs typeface="Times New Roman" panose="02020603050405020304" pitchFamily="18" charset="0"/>
              </a:rPr>
              <a:t> </a:t>
            </a:r>
            <a:r>
              <a:rPr lang="en-US" sz="16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2"/>
              </a:rPr>
              <a:t>https://www.legion-aux.org/National-Awards-Form</a:t>
            </a:r>
            <a:br>
              <a:rPr lang="en-US" sz="16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rPr>
            </a:br>
            <a:endParaRPr lang="en-US" sz="1200" b="0" i="0" dirty="0">
              <a:effectLst/>
              <a:highlight>
                <a:srgbClr val="FFFFFF"/>
              </a:highligh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CE99B41-305F-2464-B09B-7DC8F6FC8D5F}"/>
              </a:ext>
            </a:extLst>
          </p:cNvPr>
          <p:cNvPicPr>
            <a:picLocks noChangeAspect="1"/>
          </p:cNvPicPr>
          <p:nvPr/>
        </p:nvPicPr>
        <p:blipFill>
          <a:blip r:embed="rId3"/>
          <a:stretch>
            <a:fillRect/>
          </a:stretch>
        </p:blipFill>
        <p:spPr>
          <a:xfrm>
            <a:off x="5993909" y="4642790"/>
            <a:ext cx="2737341" cy="304826"/>
          </a:xfrm>
          <a:prstGeom prst="rect">
            <a:avLst/>
          </a:prstGeom>
        </p:spPr>
      </p:pic>
    </p:spTree>
    <p:extLst>
      <p:ext uri="{BB962C8B-B14F-4D97-AF65-F5344CB8AC3E}">
        <p14:creationId xmlns:p14="http://schemas.microsoft.com/office/powerpoint/2010/main" val="2927507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81D775-04A7-FACD-9EE9-CF12ECA0F54A}"/>
              </a:ext>
            </a:extLst>
          </p:cNvPr>
          <p:cNvSpPr txBox="1">
            <a:spLocks/>
          </p:cNvSpPr>
          <p:nvPr/>
        </p:nvSpPr>
        <p:spPr bwMode="auto">
          <a:xfrm>
            <a:off x="2116667" y="195884"/>
            <a:ext cx="689186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Legislative Program Awards</a:t>
            </a:r>
          </a:p>
        </p:txBody>
      </p:sp>
      <p:sp>
        <p:nvSpPr>
          <p:cNvPr id="2" name="TextBox 1">
            <a:extLst>
              <a:ext uri="{FF2B5EF4-FFF2-40B4-BE49-F238E27FC236}">
                <a16:creationId xmlns:a16="http://schemas.microsoft.com/office/drawing/2014/main" id="{5ECC3894-2876-8BFF-AD4F-F56B2435919A}"/>
              </a:ext>
            </a:extLst>
          </p:cNvPr>
          <p:cNvSpPr txBox="1"/>
          <p:nvPr/>
        </p:nvSpPr>
        <p:spPr>
          <a:xfrm>
            <a:off x="2390862" y="1053134"/>
            <a:ext cx="6434356" cy="3385542"/>
          </a:xfrm>
          <a:prstGeom prst="rect">
            <a:avLst/>
          </a:prstGeom>
          <a:noFill/>
        </p:spPr>
        <p:txBody>
          <a:bodyPr wrap="square" rtlCol="0">
            <a:spAutoFit/>
          </a:bodyPr>
          <a:lstStyle/>
          <a:p>
            <a:pPr algn="l"/>
            <a:r>
              <a:rPr lang="en-US" sz="1400" b="0" i="0" dirty="0">
                <a:effectLst/>
                <a:highlight>
                  <a:srgbClr val="FFFFFF"/>
                </a:highlight>
                <a:latin typeface="Times New Roman" panose="02020603050405020304" pitchFamily="18" charset="0"/>
                <a:cs typeface="Times New Roman" panose="02020603050405020304" pitchFamily="18" charset="0"/>
              </a:rPr>
              <a:t>Photographs with youth (age below 18) have signed permission from parent(s) for publication.</a:t>
            </a:r>
          </a:p>
          <a:p>
            <a:pPr algn="l"/>
            <a:endParaRPr lang="en-US" sz="600" b="0" i="0" dirty="0">
              <a:effectLst/>
              <a:highlight>
                <a:srgbClr val="FFFFFF"/>
              </a:highlight>
              <a:latin typeface="Times New Roman" panose="02020603050405020304" pitchFamily="18" charset="0"/>
              <a:cs typeface="Times New Roman" panose="02020603050405020304" pitchFamily="18" charset="0"/>
            </a:endParaRPr>
          </a:p>
          <a:p>
            <a:pPr algn="l"/>
            <a:r>
              <a:rPr lang="en-US" sz="1400" b="0" i="0" dirty="0">
                <a:effectLst/>
                <a:highlight>
                  <a:srgbClr val="FFFFFF"/>
                </a:highlight>
                <a:latin typeface="Times New Roman" panose="02020603050405020304" pitchFamily="18" charset="0"/>
                <a:cs typeface="Times New Roman" panose="02020603050405020304" pitchFamily="18" charset="0"/>
              </a:rPr>
              <a:t>Award submissions become property of the American Legion Auxiliary National Headquarters. Through submission of reports and award entries, the submitter grants nonexclusive reproduction and publication rights to the materials submitted and agrees to have their names and submission published for ALA use or commercial use without additional compensation or permission.</a:t>
            </a:r>
          </a:p>
          <a:p>
            <a:pPr algn="l"/>
            <a:endParaRPr lang="en-US" sz="600" b="0" i="0" dirty="0">
              <a:effectLst/>
              <a:highlight>
                <a:srgbClr val="FFFFFF"/>
              </a:highlight>
              <a:latin typeface="Times New Roman" panose="02020603050405020304" pitchFamily="18" charset="0"/>
              <a:cs typeface="Times New Roman" panose="02020603050405020304" pitchFamily="18" charset="0"/>
            </a:endParaRPr>
          </a:p>
          <a:p>
            <a:pPr algn="l"/>
            <a:r>
              <a:rPr lang="en-US" sz="1400" b="0" i="0" dirty="0">
                <a:effectLst/>
                <a:highlight>
                  <a:srgbClr val="FFFFFF"/>
                </a:highlight>
                <a:latin typeface="Times New Roman" panose="02020603050405020304" pitchFamily="18" charset="0"/>
                <a:cs typeface="Times New Roman" panose="02020603050405020304" pitchFamily="18" charset="0"/>
              </a:rPr>
              <a:t>Please fill out the information as completely and accurately as possible. Award certificates will be completed using the information given on this sheet, so please be sure to complete the </a:t>
            </a:r>
            <a:r>
              <a:rPr lang="en-US" sz="14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2"/>
              </a:rPr>
              <a:t>electronic form</a:t>
            </a:r>
            <a:r>
              <a:rPr lang="en-US" sz="1400" b="0" i="0" dirty="0">
                <a:solidFill>
                  <a:srgbClr val="636466"/>
                </a:solidFill>
                <a:effectLst/>
                <a:highlight>
                  <a:srgbClr val="FFFFFF"/>
                </a:highlight>
                <a:latin typeface="Times New Roman" panose="02020603050405020304" pitchFamily="18" charset="0"/>
                <a:cs typeface="Times New Roman" panose="02020603050405020304" pitchFamily="18" charset="0"/>
              </a:rPr>
              <a:t> </a:t>
            </a:r>
            <a:r>
              <a:rPr lang="en-US" sz="1400" b="0" i="0" dirty="0">
                <a:effectLst/>
                <a:highlight>
                  <a:srgbClr val="FFFFFF"/>
                </a:highlight>
                <a:latin typeface="Times New Roman" panose="02020603050405020304" pitchFamily="18" charset="0"/>
                <a:cs typeface="Times New Roman" panose="02020603050405020304" pitchFamily="18" charset="0"/>
              </a:rPr>
              <a:t>in its entirety.</a:t>
            </a:r>
          </a:p>
          <a:p>
            <a:pPr algn="l"/>
            <a:endParaRPr lang="en-US" sz="600" b="0" i="0" dirty="0">
              <a:solidFill>
                <a:srgbClr val="636466"/>
              </a:solidFill>
              <a:effectLst/>
              <a:highlight>
                <a:srgbClr val="FFFFFF"/>
              </a:highlight>
              <a:latin typeface="Times New Roman" panose="02020603050405020304" pitchFamily="18" charset="0"/>
              <a:cs typeface="Times New Roman" panose="02020603050405020304" pitchFamily="18" charset="0"/>
            </a:endParaRPr>
          </a:p>
          <a:p>
            <a:pPr algn="l"/>
            <a:r>
              <a:rPr lang="en-US" sz="1400" b="0" i="0" dirty="0">
                <a:effectLst/>
                <a:highlight>
                  <a:srgbClr val="FFFFFF"/>
                </a:highlight>
                <a:latin typeface="Times New Roman" panose="02020603050405020304" pitchFamily="18" charset="0"/>
                <a:cs typeface="Times New Roman" panose="02020603050405020304" pitchFamily="18" charset="0"/>
              </a:rPr>
              <a:t>Please refer to the webpage for the specific criteria such as photographs, narrative length, submission deadline, and point of contact. All awards will be mailed to the department office after ALA National Convention. Department presidents may wish to recognize award recipients by presenting them with the award at a department function.</a:t>
            </a:r>
          </a:p>
        </p:txBody>
      </p:sp>
    </p:spTree>
    <p:extLst>
      <p:ext uri="{BB962C8B-B14F-4D97-AF65-F5344CB8AC3E}">
        <p14:creationId xmlns:p14="http://schemas.microsoft.com/office/powerpoint/2010/main" val="4256357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64C62F-6F95-3F87-2B90-EFE3B9BC1A7B}"/>
              </a:ext>
            </a:extLst>
          </p:cNvPr>
          <p:cNvSpPr>
            <a:spLocks noGrp="1"/>
          </p:cNvSpPr>
          <p:nvPr>
            <p:ph type="sldNum" sz="quarter" idx="10"/>
          </p:nvPr>
        </p:nvSpPr>
        <p:spPr/>
        <p:txBody>
          <a:bodyPr/>
          <a:lstStyle/>
          <a:p>
            <a:fld id="{DA395637-C3C3-F248-B132-17E6A5DC3774}" type="slidenum">
              <a:rPr lang="en-US" altLang="en-US" smtClean="0"/>
              <a:pPr/>
              <a:t>32</a:t>
            </a:fld>
            <a:endParaRPr lang="en-US" altLang="en-US" dirty="0"/>
          </a:p>
        </p:txBody>
      </p:sp>
      <p:sp>
        <p:nvSpPr>
          <p:cNvPr id="5" name="TextBox 4">
            <a:extLst>
              <a:ext uri="{FF2B5EF4-FFF2-40B4-BE49-F238E27FC236}">
                <a16:creationId xmlns:a16="http://schemas.microsoft.com/office/drawing/2014/main" id="{D86C459E-1CB0-BF5E-B06A-67FF0D42F66E}"/>
              </a:ext>
            </a:extLst>
          </p:cNvPr>
          <p:cNvSpPr txBox="1"/>
          <p:nvPr/>
        </p:nvSpPr>
        <p:spPr>
          <a:xfrm>
            <a:off x="2560803" y="1602934"/>
            <a:ext cx="6073630" cy="3231654"/>
          </a:xfrm>
          <a:prstGeom prst="rect">
            <a:avLst/>
          </a:prstGeom>
          <a:noFill/>
          <a:ln w="38100" cmpd="thickThin">
            <a:gradFill flip="none" rotWithShape="1">
              <a:gsLst>
                <a:gs pos="19000">
                  <a:schemeClr val="accent1">
                    <a:lumMod val="9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txBody>
          <a:bodyPr wrap="square" rtlCol="0">
            <a:spAutoFit/>
          </a:bodyPr>
          <a:lstStyle/>
          <a:p>
            <a:endParaRPr lang="en-US" sz="1600" i="1" dirty="0">
              <a:solidFill>
                <a:srgbClr val="212529"/>
              </a:solidFill>
              <a:highlight>
                <a:srgbClr val="FFFFFF"/>
              </a:highlight>
              <a:latin typeface="Helvetica" panose="020B0604020202020204" pitchFamily="34" charset="0"/>
              <a:cs typeface="Helvetica" panose="020B0604020202020204" pitchFamily="34" charset="0"/>
            </a:endParaRPr>
          </a:p>
          <a:p>
            <a:r>
              <a:rPr lang="en-US" sz="1600" i="1" dirty="0">
                <a:highlight>
                  <a:srgbClr val="FFFFFF"/>
                </a:highlight>
                <a:latin typeface="Times New Roman" panose="02020603050405020304" pitchFamily="18" charset="0"/>
                <a:cs typeface="Times New Roman" panose="02020603050405020304" pitchFamily="18" charset="0"/>
              </a:rPr>
              <a:t>                           “The American Legion Auxiliary is that group of citizens whose involvement in the Legislative program which provides information and assistance to American Legion Auxiliary members to advocate for the Legion's legislative agenda. Awareness of The American Legion's priorities and call-to-action alerts prepares the Auxiliary to communicate with representatives on impending legislature.  Using knowledge to persuade elected officials to achieve The American Legion's priorities is often the process of changing or reforming attitudes toward the needed legislature.” </a:t>
            </a:r>
          </a:p>
          <a:p>
            <a:endParaRPr lang="en-US" sz="1600" i="1" dirty="0">
              <a:highlight>
                <a:srgbClr val="FFFFFF"/>
              </a:highlight>
              <a:latin typeface="Times New Roman" panose="02020603050405020304" pitchFamily="18" charset="0"/>
              <a:cs typeface="Times New Roman" panose="02020603050405020304" pitchFamily="18" charset="0"/>
            </a:endParaRPr>
          </a:p>
          <a:p>
            <a:r>
              <a:rPr lang="en-US" sz="1200" i="1" dirty="0">
                <a:highlight>
                  <a:srgbClr val="FFFFFF"/>
                </a:highlight>
                <a:latin typeface="Times New Roman" panose="02020603050405020304" pitchFamily="18" charset="0"/>
                <a:cs typeface="Times New Roman" panose="02020603050405020304" pitchFamily="18" charset="0"/>
              </a:rPr>
              <a:t>Sallie Rossman, 2024-2025 National Legislative Chair </a:t>
            </a:r>
          </a:p>
          <a:p>
            <a:r>
              <a:rPr lang="en-US" sz="1600" i="1" dirty="0">
                <a:solidFill>
                  <a:srgbClr val="212529"/>
                </a:solidFill>
                <a:highlight>
                  <a:srgbClr val="FFFFFF"/>
                </a:highlight>
                <a:latin typeface="Helvetica" panose="020B0604020202020204" pitchFamily="34" charset="0"/>
                <a:cs typeface="Helvetica" panose="020B0604020202020204" pitchFamily="34" charset="0"/>
              </a:rPr>
              <a:t>					</a:t>
            </a:r>
            <a:endParaRPr lang="en-US" sz="1600" i="1"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76FEADB9-2C26-488E-2B36-1F0315F71458}"/>
              </a:ext>
            </a:extLst>
          </p:cNvPr>
          <p:cNvPicPr>
            <a:picLocks noChangeAspect="1"/>
          </p:cNvPicPr>
          <p:nvPr/>
        </p:nvPicPr>
        <p:blipFill>
          <a:blip r:embed="rId2"/>
          <a:stretch>
            <a:fillRect/>
          </a:stretch>
        </p:blipFill>
        <p:spPr>
          <a:xfrm>
            <a:off x="103685" y="3167929"/>
            <a:ext cx="1898297" cy="1666659"/>
          </a:xfrm>
          <a:prstGeom prst="rect">
            <a:avLst/>
          </a:prstGeom>
        </p:spPr>
      </p:pic>
      <p:pic>
        <p:nvPicPr>
          <p:cNvPr id="7" name="Picture 6">
            <a:extLst>
              <a:ext uri="{FF2B5EF4-FFF2-40B4-BE49-F238E27FC236}">
                <a16:creationId xmlns:a16="http://schemas.microsoft.com/office/drawing/2014/main" id="{A0FD8A5E-53B9-4B7D-7ECC-F386AE6D42CA}"/>
              </a:ext>
            </a:extLst>
          </p:cNvPr>
          <p:cNvPicPr>
            <a:picLocks noChangeAspect="1"/>
          </p:cNvPicPr>
          <p:nvPr/>
        </p:nvPicPr>
        <p:blipFill>
          <a:blip r:embed="rId3"/>
          <a:srcRect t="1" b="3730"/>
          <a:stretch>
            <a:fillRect/>
          </a:stretch>
        </p:blipFill>
        <p:spPr>
          <a:xfrm>
            <a:off x="2391001" y="599858"/>
            <a:ext cx="1578326" cy="1485252"/>
          </a:xfrm>
          <a:prstGeom prst="rect">
            <a:avLst/>
          </a:prstGeom>
          <a:ln w="38100" cmpd="thickThin">
            <a:solidFill>
              <a:srgbClr val="C00000"/>
            </a:solidFill>
          </a:ln>
        </p:spPr>
      </p:pic>
    </p:spTree>
    <p:extLst>
      <p:ext uri="{BB962C8B-B14F-4D97-AF65-F5344CB8AC3E}">
        <p14:creationId xmlns:p14="http://schemas.microsoft.com/office/powerpoint/2010/main" val="142870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7DDFBB-8234-54C0-6C73-71EBF6E17325}"/>
              </a:ext>
            </a:extLst>
          </p:cNvPr>
          <p:cNvSpPr txBox="1"/>
          <p:nvPr/>
        </p:nvSpPr>
        <p:spPr>
          <a:xfrm>
            <a:off x="2013180" y="249642"/>
            <a:ext cx="6714066" cy="492443"/>
          </a:xfrm>
          <a:prstGeom prst="rect">
            <a:avLst/>
          </a:prstGeom>
          <a:noFill/>
        </p:spPr>
        <p:txBody>
          <a:bodyPr wrap="square" rtlCol="0">
            <a:spAutoFit/>
          </a:bodyPr>
          <a:lstStyle/>
          <a:p>
            <a:pPr algn="ctr"/>
            <a:r>
              <a:rPr lang="en-US" sz="2000" b="1" i="0" dirty="0">
                <a:solidFill>
                  <a:srgbClr val="FF0000"/>
                </a:solidFill>
                <a:effectLst/>
                <a:highlight>
                  <a:srgbClr val="FFFFFF"/>
                </a:highlight>
                <a:latin typeface="Times New Roman" panose="02020603050405020304" pitchFamily="18" charset="0"/>
                <a:cs typeface="Times New Roman" panose="02020603050405020304" pitchFamily="18" charset="0"/>
              </a:rPr>
              <a:t>Ideas to Get Involved </a:t>
            </a:r>
            <a:br>
              <a:rPr lang="en-US" sz="2000" b="1" i="0" dirty="0">
                <a:solidFill>
                  <a:srgbClr val="212529"/>
                </a:solidFill>
                <a:effectLst/>
                <a:highlight>
                  <a:srgbClr val="FFFFFF"/>
                </a:highlight>
                <a:latin typeface="Barlow" panose="00000500000000000000" pitchFamily="2" charset="0"/>
              </a:rPr>
            </a:br>
            <a:endParaRPr lang="en-US" sz="600" b="1" i="0" dirty="0">
              <a:solidFill>
                <a:srgbClr val="212529"/>
              </a:solidFill>
              <a:effectLst/>
              <a:highlight>
                <a:srgbClr val="FFFFFF"/>
              </a:highlight>
              <a:latin typeface="Barlow" panose="00000500000000000000" pitchFamily="2" charset="0"/>
            </a:endParaRPr>
          </a:p>
        </p:txBody>
      </p:sp>
      <p:pic>
        <p:nvPicPr>
          <p:cNvPr id="3" name="Picture 2">
            <a:extLst>
              <a:ext uri="{FF2B5EF4-FFF2-40B4-BE49-F238E27FC236}">
                <a16:creationId xmlns:a16="http://schemas.microsoft.com/office/drawing/2014/main" id="{7C4AA0BC-109E-C609-6898-BFFFB9897C99}"/>
              </a:ext>
            </a:extLst>
          </p:cNvPr>
          <p:cNvPicPr>
            <a:picLocks noChangeAspect="1"/>
          </p:cNvPicPr>
          <p:nvPr/>
        </p:nvPicPr>
        <p:blipFill>
          <a:blip r:embed="rId3"/>
          <a:stretch>
            <a:fillRect/>
          </a:stretch>
        </p:blipFill>
        <p:spPr>
          <a:xfrm>
            <a:off x="2235061" y="1210488"/>
            <a:ext cx="2647372" cy="3812792"/>
          </a:xfrm>
          <a:prstGeom prst="rect">
            <a:avLst/>
          </a:prstGeom>
        </p:spPr>
      </p:pic>
      <p:sp>
        <p:nvSpPr>
          <p:cNvPr id="5" name="TextBox 4">
            <a:extLst>
              <a:ext uri="{FF2B5EF4-FFF2-40B4-BE49-F238E27FC236}">
                <a16:creationId xmlns:a16="http://schemas.microsoft.com/office/drawing/2014/main" id="{66F3F7C1-F503-CA85-FFA6-6A72B22AD4FE}"/>
              </a:ext>
            </a:extLst>
          </p:cNvPr>
          <p:cNvSpPr txBox="1"/>
          <p:nvPr/>
        </p:nvSpPr>
        <p:spPr>
          <a:xfrm>
            <a:off x="2158975" y="625712"/>
            <a:ext cx="6282267" cy="584775"/>
          </a:xfrm>
          <a:prstGeom prst="rect">
            <a:avLst/>
          </a:prstGeom>
          <a:noFill/>
        </p:spPr>
        <p:txBody>
          <a:bodyPr wrap="square">
            <a:spAutoFit/>
          </a:bodyPr>
          <a:lstStyle/>
          <a:p>
            <a:r>
              <a:rPr lang="en-US" sz="1600" dirty="0">
                <a:solidFill>
                  <a:srgbClr val="FF0000"/>
                </a:solidFill>
                <a:latin typeface="Helvetica" panose="020B0604020202020204" pitchFamily="34" charset="0"/>
                <a:cs typeface="Helvetica" panose="020B0604020202020204" pitchFamily="34" charset="0"/>
                <a:hlinkClick r:id="rId4"/>
              </a:rPr>
              <a:t>https://member.legion-aux.org/member/committees/legislative</a:t>
            </a:r>
            <a:endParaRPr lang="en-US" sz="1600" dirty="0">
              <a:solidFill>
                <a:srgbClr val="FF0000"/>
              </a:solidFill>
              <a:latin typeface="Helvetica" panose="020B0604020202020204" pitchFamily="34" charset="0"/>
              <a:cs typeface="Helvetica" panose="020B0604020202020204" pitchFamily="34" charset="0"/>
            </a:endParaRPr>
          </a:p>
          <a:p>
            <a:r>
              <a:rPr lang="en-US" sz="1600" dirty="0">
                <a:solidFill>
                  <a:srgbClr val="C00000"/>
                </a:solidFill>
                <a:latin typeface="Helvetica" panose="020B0604020202020204" pitchFamily="34" charset="0"/>
                <a:cs typeface="Helvetica" panose="020B0604020202020204" pitchFamily="34" charset="0"/>
              </a:rPr>
              <a:t>         </a:t>
            </a:r>
            <a:r>
              <a:rPr lang="en-US" sz="1600" dirty="0">
                <a:solidFill>
                  <a:srgbClr val="C00000"/>
                </a:solidFill>
                <a:latin typeface="Times New Roman" panose="02020603050405020304" pitchFamily="18" charset="0"/>
                <a:cs typeface="Times New Roman" panose="02020603050405020304" pitchFamily="18" charset="0"/>
              </a:rPr>
              <a:t>Find resources  </a:t>
            </a:r>
          </a:p>
        </p:txBody>
      </p:sp>
      <p:pic>
        <p:nvPicPr>
          <p:cNvPr id="7" name="Picture 6">
            <a:extLst>
              <a:ext uri="{FF2B5EF4-FFF2-40B4-BE49-F238E27FC236}">
                <a16:creationId xmlns:a16="http://schemas.microsoft.com/office/drawing/2014/main" id="{BFC72D07-61A7-F701-1BAC-AC5C1BDADE04}"/>
              </a:ext>
            </a:extLst>
          </p:cNvPr>
          <p:cNvPicPr>
            <a:picLocks noChangeAspect="1"/>
          </p:cNvPicPr>
          <p:nvPr/>
        </p:nvPicPr>
        <p:blipFill>
          <a:blip r:embed="rId5"/>
          <a:stretch>
            <a:fillRect/>
          </a:stretch>
        </p:blipFill>
        <p:spPr>
          <a:xfrm>
            <a:off x="6126918" y="2566950"/>
            <a:ext cx="1510030" cy="2316491"/>
          </a:xfrm>
          <a:prstGeom prst="rect">
            <a:avLst/>
          </a:prstGeom>
        </p:spPr>
      </p:pic>
      <p:sp>
        <p:nvSpPr>
          <p:cNvPr id="9" name="TextBox 8">
            <a:extLst>
              <a:ext uri="{FF2B5EF4-FFF2-40B4-BE49-F238E27FC236}">
                <a16:creationId xmlns:a16="http://schemas.microsoft.com/office/drawing/2014/main" id="{26CDE66A-9705-48D9-237F-7302755A43AD}"/>
              </a:ext>
            </a:extLst>
          </p:cNvPr>
          <p:cNvSpPr txBox="1"/>
          <p:nvPr/>
        </p:nvSpPr>
        <p:spPr>
          <a:xfrm>
            <a:off x="5055612" y="2147292"/>
            <a:ext cx="4599708" cy="369332"/>
          </a:xfrm>
          <a:prstGeom prst="rect">
            <a:avLst/>
          </a:prstGeom>
          <a:noFill/>
        </p:spPr>
        <p:txBody>
          <a:bodyPr wrap="square">
            <a:spAutoFit/>
          </a:bodyPr>
          <a:lstStyle/>
          <a:p>
            <a:r>
              <a:rPr lang="en-US" dirty="0">
                <a:hlinkClick r:id="rId6"/>
              </a:rPr>
              <a:t>Legislative_Advocacy_Guide.pdf</a:t>
            </a:r>
            <a:endParaRPr lang="en-US" dirty="0"/>
          </a:p>
        </p:txBody>
      </p:sp>
      <p:pic>
        <p:nvPicPr>
          <p:cNvPr id="11" name="Picture 10">
            <a:extLst>
              <a:ext uri="{FF2B5EF4-FFF2-40B4-BE49-F238E27FC236}">
                <a16:creationId xmlns:a16="http://schemas.microsoft.com/office/drawing/2014/main" id="{B697FA95-F156-DAA4-5965-9410388FEC25}"/>
              </a:ext>
            </a:extLst>
          </p:cNvPr>
          <p:cNvPicPr>
            <a:picLocks noChangeAspect="1"/>
          </p:cNvPicPr>
          <p:nvPr/>
        </p:nvPicPr>
        <p:blipFill>
          <a:blip r:embed="rId7"/>
          <a:stretch>
            <a:fillRect/>
          </a:stretch>
        </p:blipFill>
        <p:spPr>
          <a:xfrm>
            <a:off x="5478318" y="940971"/>
            <a:ext cx="2647372" cy="10178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0C4F-68DE-FDCB-AF3E-9DF36682397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5AAD15E-FEBE-E0EF-134B-9C26E73EBF53}"/>
              </a:ext>
            </a:extLst>
          </p:cNvPr>
          <p:cNvSpPr txBox="1">
            <a:spLocks/>
          </p:cNvSpPr>
          <p:nvPr/>
        </p:nvSpPr>
        <p:spPr bwMode="auto">
          <a:xfrm>
            <a:off x="2209800" y="206375"/>
            <a:ext cx="6697132" cy="115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South Dakota Department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American Legion Legislative Committee</a:t>
            </a:r>
          </a:p>
          <a:p>
            <a:pPr lvl="0" algn="ctr">
              <a:defRPr/>
            </a:pPr>
            <a:r>
              <a:rPr lang="en-US" sz="2400" dirty="0">
                <a:hlinkClick r:id="rId2"/>
              </a:rPr>
              <a:t>https:/sdlegion.org/programs</a:t>
            </a:r>
            <a:endParaRPr kumimoji="0" lang="en-US" sz="2400" b="1" i="0" u="none" strike="noStrike" kern="1200" cap="none" spc="0" normalizeH="0" baseline="0" noProof="0" dirty="0">
              <a:ln>
                <a:noFill/>
              </a:ln>
              <a:solidFill>
                <a:srgbClr val="145A9B"/>
              </a:solidFill>
              <a:effectLst/>
              <a:uLnTx/>
              <a:uFillTx/>
              <a:latin typeface="Helvetica"/>
              <a:ea typeface="ＭＳ Ｐゴシック" charset="-128"/>
            </a:endParaRPr>
          </a:p>
        </p:txBody>
      </p:sp>
      <p:pic>
        <p:nvPicPr>
          <p:cNvPr id="5" name="Picture 4">
            <a:extLst>
              <a:ext uri="{FF2B5EF4-FFF2-40B4-BE49-F238E27FC236}">
                <a16:creationId xmlns:a16="http://schemas.microsoft.com/office/drawing/2014/main" id="{FD824FA0-7224-D409-C52A-9F18DD36A797}"/>
              </a:ext>
            </a:extLst>
          </p:cNvPr>
          <p:cNvPicPr>
            <a:picLocks noChangeAspect="1"/>
          </p:cNvPicPr>
          <p:nvPr/>
        </p:nvPicPr>
        <p:blipFill>
          <a:blip r:embed="rId3"/>
          <a:stretch>
            <a:fillRect/>
          </a:stretch>
        </p:blipFill>
        <p:spPr>
          <a:xfrm>
            <a:off x="2351773" y="1448682"/>
            <a:ext cx="6413187" cy="3139086"/>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61082E7D-88F6-D2F0-E7D2-B03C5E2E8062}"/>
                  </a:ext>
                </a:extLst>
              </p14:cNvPr>
              <p14:cNvContentPartPr/>
              <p14:nvPr/>
            </p14:nvContentPartPr>
            <p14:xfrm>
              <a:off x="2522269" y="3909742"/>
              <a:ext cx="1735920" cy="364320"/>
            </p14:xfrm>
          </p:contentPart>
        </mc:Choice>
        <mc:Fallback>
          <p:pic>
            <p:nvPicPr>
              <p:cNvPr id="12" name="Ink 11">
                <a:extLst>
                  <a:ext uri="{FF2B5EF4-FFF2-40B4-BE49-F238E27FC236}">
                    <a16:creationId xmlns:a16="http://schemas.microsoft.com/office/drawing/2014/main" id="{61082E7D-88F6-D2F0-E7D2-B03C5E2E8062}"/>
                  </a:ext>
                </a:extLst>
              </p:cNvPr>
              <p:cNvPicPr/>
              <p:nvPr/>
            </p:nvPicPr>
            <p:blipFill>
              <a:blip r:embed="rId5"/>
              <a:stretch>
                <a:fillRect/>
              </a:stretch>
            </p:blipFill>
            <p:spPr>
              <a:xfrm>
                <a:off x="2516149" y="3903622"/>
                <a:ext cx="17481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FBA42172-FA12-88F4-1208-15AD2288DC3C}"/>
                  </a:ext>
                </a:extLst>
              </p14:cNvPr>
              <p14:cNvContentPartPr/>
              <p14:nvPr/>
            </p14:nvContentPartPr>
            <p14:xfrm>
              <a:off x="-741491" y="2728942"/>
              <a:ext cx="360" cy="7200"/>
            </p14:xfrm>
          </p:contentPart>
        </mc:Choice>
        <mc:Fallback>
          <p:pic>
            <p:nvPicPr>
              <p:cNvPr id="15" name="Ink 14">
                <a:extLst>
                  <a:ext uri="{FF2B5EF4-FFF2-40B4-BE49-F238E27FC236}">
                    <a16:creationId xmlns:a16="http://schemas.microsoft.com/office/drawing/2014/main" id="{FBA42172-FA12-88F4-1208-15AD2288DC3C}"/>
                  </a:ext>
                </a:extLst>
              </p:cNvPr>
              <p:cNvPicPr/>
              <p:nvPr/>
            </p:nvPicPr>
            <p:blipFill>
              <a:blip r:embed="rId7"/>
              <a:stretch>
                <a:fillRect/>
              </a:stretch>
            </p:blipFill>
            <p:spPr>
              <a:xfrm>
                <a:off x="-747611" y="2722822"/>
                <a:ext cx="12600" cy="19440"/>
              </a:xfrm>
              <a:prstGeom prst="rect">
                <a:avLst/>
              </a:prstGeom>
            </p:spPr>
          </p:pic>
        </mc:Fallback>
      </mc:AlternateContent>
    </p:spTree>
    <p:extLst>
      <p:ext uri="{BB962C8B-B14F-4D97-AF65-F5344CB8AC3E}">
        <p14:creationId xmlns:p14="http://schemas.microsoft.com/office/powerpoint/2010/main" val="294442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236E-0BE8-E0E1-6D05-447D1F854B22}"/>
              </a:ext>
            </a:extLst>
          </p:cNvPr>
          <p:cNvSpPr txBox="1">
            <a:spLocks/>
          </p:cNvSpPr>
          <p:nvPr/>
        </p:nvSpPr>
        <p:spPr>
          <a:xfrm>
            <a:off x="2192867" y="138642"/>
            <a:ext cx="6807199" cy="868890"/>
          </a:xfrm>
          <a:prstGeom prst="rect">
            <a:avLst/>
          </a:prstGeom>
        </p:spPr>
        <p:txBody>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145A9B"/>
              </a:solidFill>
              <a:effectLst/>
              <a:uLnTx/>
              <a:uFillTx/>
              <a:latin typeface="Helvetica"/>
              <a:ea typeface="ＭＳ Ｐゴシック" charset="-128"/>
            </a:endParaRPr>
          </a:p>
        </p:txBody>
      </p:sp>
      <p:pic>
        <p:nvPicPr>
          <p:cNvPr id="13" name="Picture 12">
            <a:extLst>
              <a:ext uri="{FF2B5EF4-FFF2-40B4-BE49-F238E27FC236}">
                <a16:creationId xmlns:a16="http://schemas.microsoft.com/office/drawing/2014/main" id="{A937BA55-8A00-3FEB-41E0-66D7837D6179}"/>
              </a:ext>
            </a:extLst>
          </p:cNvPr>
          <p:cNvPicPr>
            <a:picLocks noChangeAspect="1"/>
          </p:cNvPicPr>
          <p:nvPr/>
        </p:nvPicPr>
        <p:blipFill>
          <a:blip r:embed="rId2"/>
          <a:stretch>
            <a:fillRect/>
          </a:stretch>
        </p:blipFill>
        <p:spPr>
          <a:xfrm>
            <a:off x="2466108" y="3518514"/>
            <a:ext cx="6407727" cy="1297767"/>
          </a:xfrm>
          <a:prstGeom prst="rect">
            <a:avLst/>
          </a:prstGeom>
        </p:spPr>
      </p:pic>
      <p:pic>
        <p:nvPicPr>
          <p:cNvPr id="15" name="Picture 14">
            <a:extLst>
              <a:ext uri="{FF2B5EF4-FFF2-40B4-BE49-F238E27FC236}">
                <a16:creationId xmlns:a16="http://schemas.microsoft.com/office/drawing/2014/main" id="{49A2AA00-BD6F-DB82-64B8-E86C01D07AAA}"/>
              </a:ext>
            </a:extLst>
          </p:cNvPr>
          <p:cNvPicPr>
            <a:picLocks noChangeAspect="1"/>
          </p:cNvPicPr>
          <p:nvPr/>
        </p:nvPicPr>
        <p:blipFill>
          <a:blip r:embed="rId3"/>
          <a:stretch>
            <a:fillRect/>
          </a:stretch>
        </p:blipFill>
        <p:spPr>
          <a:xfrm>
            <a:off x="2551729" y="138642"/>
            <a:ext cx="1505160" cy="1028844"/>
          </a:xfrm>
          <a:prstGeom prst="rect">
            <a:avLst/>
          </a:prstGeom>
        </p:spPr>
      </p:pic>
      <p:pic>
        <p:nvPicPr>
          <p:cNvPr id="17" name="Picture 16">
            <a:extLst>
              <a:ext uri="{FF2B5EF4-FFF2-40B4-BE49-F238E27FC236}">
                <a16:creationId xmlns:a16="http://schemas.microsoft.com/office/drawing/2014/main" id="{186E473C-FBC0-92EF-9EC7-32876DDB5F61}"/>
              </a:ext>
            </a:extLst>
          </p:cNvPr>
          <p:cNvPicPr>
            <a:picLocks noChangeAspect="1"/>
          </p:cNvPicPr>
          <p:nvPr/>
        </p:nvPicPr>
        <p:blipFill>
          <a:blip r:embed="rId4"/>
          <a:stretch>
            <a:fillRect/>
          </a:stretch>
        </p:blipFill>
        <p:spPr>
          <a:xfrm>
            <a:off x="2986563" y="1259633"/>
            <a:ext cx="4943432" cy="2166734"/>
          </a:xfrm>
          <a:prstGeom prst="rect">
            <a:avLst/>
          </a:prstGeom>
        </p:spPr>
      </p:pic>
      <p:sp>
        <p:nvSpPr>
          <p:cNvPr id="19" name="TextBox 18">
            <a:extLst>
              <a:ext uri="{FF2B5EF4-FFF2-40B4-BE49-F238E27FC236}">
                <a16:creationId xmlns:a16="http://schemas.microsoft.com/office/drawing/2014/main" id="{C479E514-0209-0D9D-ED38-0BE4C7C70D79}"/>
              </a:ext>
            </a:extLst>
          </p:cNvPr>
          <p:cNvSpPr txBox="1"/>
          <p:nvPr/>
        </p:nvSpPr>
        <p:spPr>
          <a:xfrm>
            <a:off x="4448079" y="327219"/>
            <a:ext cx="3712248" cy="1754326"/>
          </a:xfrm>
          <a:prstGeom prst="rect">
            <a:avLst/>
          </a:prstGeom>
          <a:noFill/>
        </p:spPr>
        <p:txBody>
          <a:bodyPr wrap="square">
            <a:spAutoFit/>
          </a:bodyPr>
          <a:lstStyle/>
          <a:p>
            <a:r>
              <a:rPr lang="en-US" dirty="0">
                <a:hlinkClick r:id="rId5"/>
              </a:rPr>
              <a:t>Home | South Dakota Legislature</a:t>
            </a:r>
            <a:endParaRPr lang="en-US" dirty="0"/>
          </a:p>
          <a:p>
            <a:r>
              <a:rPr lang="en-US" dirty="0"/>
              <a:t>        https:/sdlegislature.gov/</a:t>
            </a:r>
          </a:p>
          <a:p>
            <a:endParaRPr lang="en-US" dirty="0"/>
          </a:p>
          <a:p>
            <a:endParaRPr lang="en-US"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EDA6-D028-BFE7-2D9E-A052DA11CB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876862-1A16-136C-938A-6819C484C940}"/>
              </a:ext>
            </a:extLst>
          </p:cNvPr>
          <p:cNvSpPr txBox="1"/>
          <p:nvPr/>
        </p:nvSpPr>
        <p:spPr>
          <a:xfrm>
            <a:off x="2294467" y="260059"/>
            <a:ext cx="6714066" cy="4555093"/>
          </a:xfrm>
          <a:prstGeom prst="rect">
            <a:avLst/>
          </a:prstGeom>
          <a:noFill/>
        </p:spPr>
        <p:txBody>
          <a:bodyPr wrap="square" rtlCol="0">
            <a:spAutoFit/>
          </a:bodyPr>
          <a:lstStyle/>
          <a:p>
            <a:pPr algn="ctr"/>
            <a:r>
              <a:rPr lang="en-US" sz="2000" b="1" i="0" dirty="0">
                <a:solidFill>
                  <a:srgbClr val="C00000"/>
                </a:solidFill>
                <a:effectLst/>
                <a:highlight>
                  <a:srgbClr val="FFFFFF"/>
                </a:highlight>
                <a:latin typeface="Times New Roman" panose="02020603050405020304" pitchFamily="18" charset="0"/>
                <a:cs typeface="Times New Roman" panose="02020603050405020304" pitchFamily="18" charset="0"/>
              </a:rPr>
              <a:t>Get Involved at the National Level</a:t>
            </a:r>
            <a:br>
              <a:rPr lang="en-US" sz="2000" b="1" i="0" dirty="0">
                <a:solidFill>
                  <a:srgbClr val="212529"/>
                </a:solidFill>
                <a:effectLst/>
                <a:highlight>
                  <a:srgbClr val="FFFFFF"/>
                </a:highlight>
                <a:latin typeface="Barlow" panose="00000500000000000000" pitchFamily="2" charset="0"/>
              </a:rPr>
            </a:br>
            <a:endParaRPr lang="en-US" sz="600" b="1" i="0" dirty="0">
              <a:solidFill>
                <a:srgbClr val="212529"/>
              </a:solidFill>
              <a:effectLst/>
              <a:highlight>
                <a:srgbClr val="FFFFFF"/>
              </a:highlight>
              <a:latin typeface="Barlow" panose="00000500000000000000" pitchFamily="2" charset="0"/>
            </a:endParaRPr>
          </a:p>
          <a:p>
            <a:pPr algn="l"/>
            <a:r>
              <a:rPr lang="en-US" sz="1200" b="1" i="0" dirty="0">
                <a:effectLst/>
                <a:highlight>
                  <a:srgbClr val="FFFFFF"/>
                </a:highlight>
                <a:latin typeface="Times New Roman" panose="02020603050405020304" pitchFamily="18" charset="0"/>
                <a:cs typeface="Times New Roman" panose="02020603050405020304" pitchFamily="18" charset="0"/>
              </a:rPr>
              <a:t>Purpose:</a:t>
            </a:r>
            <a:r>
              <a:rPr lang="en-US" sz="1200" b="0" i="0" dirty="0">
                <a:effectLst/>
                <a:highlight>
                  <a:srgbClr val="FFFFFF"/>
                </a:highlight>
                <a:latin typeface="Times New Roman" panose="02020603050405020304" pitchFamily="18" charset="0"/>
                <a:cs typeface="Times New Roman" panose="02020603050405020304" pitchFamily="18" charset="0"/>
              </a:rPr>
              <a:t> The purpose of the Legislative Committee is to provide information and assistance to American Legion Auxiliary members to advocate for the legislative agenda of The American Legion. </a:t>
            </a:r>
            <a:r>
              <a:rPr lang="en-US" sz="1200" b="0" i="1" dirty="0">
                <a:effectLst/>
                <a:highlight>
                  <a:srgbClr val="FFFFFF"/>
                </a:highlight>
                <a:latin typeface="Times New Roman" panose="02020603050405020304" pitchFamily="18" charset="0"/>
                <a:cs typeface="Times New Roman" panose="02020603050405020304" pitchFamily="18" charset="0"/>
              </a:rPr>
              <a:t>Standing Rule #5, National Committees – Mission Outreach </a:t>
            </a:r>
            <a:endParaRPr lang="en-US" sz="1200" b="0" i="0" dirty="0">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t>Utilize The American Legion’s Legislative Website at </a:t>
            </a: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2"/>
              </a:rPr>
              <a:t>www.legion.org/legislative</a:t>
            </a:r>
            <a: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t>to obtain information on legislative priorities, call for immediate action, and connect with representatives.</a:t>
            </a:r>
          </a:p>
          <a:p>
            <a:pPr marL="742950" lvl="1" indent="-285750" algn="l">
              <a:buFont typeface="Arial" panose="020B0604020202020204" pitchFamily="34" charset="0"/>
              <a:buChar char="•"/>
            </a:pP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3" tooltip="https://www.votervoice.net/AmericanLegion/Register"/>
              </a:rPr>
              <a:t>Grassroots Action Center</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3" tooltip="https://www.votervoice.net/AmericanLegion/Register"/>
              </a:rPr>
              <a:t>Sign up for alerts.</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4" tooltip="https://www.votervoice.net/AmericanLegion/Bills"/>
              </a:rPr>
              <a:t>Locate pending legislation.</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5" tooltip="https://www.votervoice.net/AmericanLegion/Address"/>
              </a:rPr>
              <a:t>Contact your representatives.</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6" tooltip="https://www.votervoice.net/AmericanLegion/Surveys/7747/Respond"/>
              </a:rPr>
              <a:t>Report on meetings with representatives.</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t>Host a Meet the Candidates Night. Invite all candidates involved in a specific election for a question-and-answer session, not a debate with a townhall format with no Legion Family signage.</a:t>
            </a:r>
            <a:b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b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7"/>
              </a:rPr>
              <a:t>https://member.legion-aux.org/Member/Committees/Legislative/How-to-Host-a-Meet-the-Candidate-Night</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t>Promote the ALA Legislative Advocacy Guide to develop a plan to increase legislative awareness in your community.</a:t>
            </a:r>
            <a:b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b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8"/>
              </a:rPr>
              <a:t>https://member.legion-aux.org/Member/Guides/Advocacy-Guide</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t>Join the Legislative Mini-Council to advocate for The American Legion Family’s legislative priorities with members of Congress with whom you have personal relationships.</a:t>
            </a:r>
          </a:p>
          <a:p>
            <a:pPr algn="l">
              <a:buFont typeface="Arial" panose="020B0604020202020204" pitchFamily="34" charset="0"/>
              <a:buChar char="•"/>
            </a:pPr>
            <a: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t>Stay on top of upcoming legislative initiatives that may impact the efforts of Be the One and mental health awareness.</a:t>
            </a:r>
            <a:br>
              <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rPr>
            </a:br>
            <a:r>
              <a:rPr lang="en-US" sz="1200" b="0" i="0" u="none" strike="noStrike" dirty="0">
                <a:solidFill>
                  <a:srgbClr val="023B79"/>
                </a:solidFill>
                <a:effectLst/>
                <a:highlight>
                  <a:srgbClr val="FFFFFF"/>
                </a:highlight>
                <a:latin typeface="Times New Roman" panose="02020603050405020304" pitchFamily="18" charset="0"/>
                <a:cs typeface="Times New Roman" panose="02020603050405020304" pitchFamily="18" charset="0"/>
                <a:hlinkClick r:id="rId9"/>
              </a:rPr>
              <a:t>https://www.legion.org/betheone</a:t>
            </a:r>
            <a:endParaRPr lang="en-US"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896D193-558F-3A13-323D-729004C3DDA4}"/>
              </a:ext>
            </a:extLst>
          </p:cNvPr>
          <p:cNvPicPr>
            <a:picLocks noChangeAspect="1"/>
          </p:cNvPicPr>
          <p:nvPr/>
        </p:nvPicPr>
        <p:blipFill>
          <a:blip r:embed="rId10"/>
          <a:stretch>
            <a:fillRect/>
          </a:stretch>
        </p:blipFill>
        <p:spPr>
          <a:xfrm>
            <a:off x="207819" y="1120106"/>
            <a:ext cx="1693066" cy="3967975"/>
          </a:xfrm>
          <a:prstGeom prst="rect">
            <a:avLst/>
          </a:prstGeom>
        </p:spPr>
      </p:pic>
    </p:spTree>
    <p:extLst>
      <p:ext uri="{BB962C8B-B14F-4D97-AF65-F5344CB8AC3E}">
        <p14:creationId xmlns:p14="http://schemas.microsoft.com/office/powerpoint/2010/main" val="91034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38D1-F79B-A91C-AC89-446C3973C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E2F20-2103-4322-96ED-AAEB8CB4A2BF}"/>
              </a:ext>
            </a:extLst>
          </p:cNvPr>
          <p:cNvSpPr txBox="1">
            <a:spLocks/>
          </p:cNvSpPr>
          <p:nvPr/>
        </p:nvSpPr>
        <p:spPr bwMode="auto">
          <a:xfrm>
            <a:off x="2408175" y="159391"/>
            <a:ext cx="6475765" cy="58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40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  Topics on Legislative Division</a:t>
            </a:r>
          </a:p>
        </p:txBody>
      </p:sp>
      <p:pic>
        <p:nvPicPr>
          <p:cNvPr id="7" name="Picture 6">
            <a:extLst>
              <a:ext uri="{FF2B5EF4-FFF2-40B4-BE49-F238E27FC236}">
                <a16:creationId xmlns:a16="http://schemas.microsoft.com/office/drawing/2014/main" id="{46D972AC-5F39-428E-A2BD-61D2DCB97ED1}"/>
              </a:ext>
            </a:extLst>
          </p:cNvPr>
          <p:cNvPicPr>
            <a:picLocks noChangeAspect="1"/>
          </p:cNvPicPr>
          <p:nvPr/>
        </p:nvPicPr>
        <p:blipFill>
          <a:blip r:embed="rId2"/>
          <a:stretch>
            <a:fillRect/>
          </a:stretch>
        </p:blipFill>
        <p:spPr>
          <a:xfrm>
            <a:off x="2591891" y="977615"/>
            <a:ext cx="5717816" cy="3535503"/>
          </a:xfrm>
          <a:prstGeom prst="rect">
            <a:avLst/>
          </a:prstGeom>
        </p:spPr>
      </p:pic>
      <p:pic>
        <p:nvPicPr>
          <p:cNvPr id="8" name="Picture 7">
            <a:extLst>
              <a:ext uri="{FF2B5EF4-FFF2-40B4-BE49-F238E27FC236}">
                <a16:creationId xmlns:a16="http://schemas.microsoft.com/office/drawing/2014/main" id="{1EE9A929-D6F4-F414-B4CE-95BEFB430E9A}"/>
              </a:ext>
            </a:extLst>
          </p:cNvPr>
          <p:cNvPicPr>
            <a:picLocks noChangeAspect="1"/>
          </p:cNvPicPr>
          <p:nvPr/>
        </p:nvPicPr>
        <p:blipFill>
          <a:blip r:embed="rId3"/>
          <a:stretch>
            <a:fillRect/>
          </a:stretch>
        </p:blipFill>
        <p:spPr>
          <a:xfrm>
            <a:off x="211719" y="2860964"/>
            <a:ext cx="1731818" cy="1731818"/>
          </a:xfrm>
          <a:prstGeom prst="rect">
            <a:avLst/>
          </a:prstGeom>
        </p:spPr>
      </p:pic>
    </p:spTree>
    <p:extLst>
      <p:ext uri="{BB962C8B-B14F-4D97-AF65-F5344CB8AC3E}">
        <p14:creationId xmlns:p14="http://schemas.microsoft.com/office/powerpoint/2010/main" val="38209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9119DA-D565-5869-D912-B609C9345408}"/>
              </a:ext>
            </a:extLst>
          </p:cNvPr>
          <p:cNvSpPr>
            <a:spLocks noGrp="1"/>
          </p:cNvSpPr>
          <p:nvPr>
            <p:ph type="sldNum" sz="quarter" idx="10"/>
          </p:nvPr>
        </p:nvSpPr>
        <p:spPr/>
        <p:txBody>
          <a:bodyPr/>
          <a:lstStyle/>
          <a:p>
            <a:fld id="{DA395637-C3C3-F248-B132-17E6A5DC3774}" type="slidenum">
              <a:rPr lang="en-US" altLang="en-US" smtClean="0"/>
              <a:pPr/>
              <a:t>9</a:t>
            </a:fld>
            <a:endParaRPr lang="en-US" altLang="en-US" dirty="0"/>
          </a:p>
        </p:txBody>
      </p:sp>
      <p:sp>
        <p:nvSpPr>
          <p:cNvPr id="4" name="Title 1">
            <a:extLst>
              <a:ext uri="{FF2B5EF4-FFF2-40B4-BE49-F238E27FC236}">
                <a16:creationId xmlns:a16="http://schemas.microsoft.com/office/drawing/2014/main" id="{46EE32C1-9893-1386-2C54-D28AAC849040}"/>
              </a:ext>
            </a:extLst>
          </p:cNvPr>
          <p:cNvSpPr txBox="1">
            <a:spLocks/>
          </p:cNvSpPr>
          <p:nvPr/>
        </p:nvSpPr>
        <p:spPr bwMode="auto">
          <a:xfrm>
            <a:off x="2370667" y="206375"/>
            <a:ext cx="623993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US" sz="2800" b="1" i="0" u="none" strike="noStrike" kern="1200" cap="none" spc="0" normalizeH="0" baseline="0" noProof="0" dirty="0">
                <a:ln>
                  <a:noFill/>
                </a:ln>
                <a:solidFill>
                  <a:srgbClr val="145A9B"/>
                </a:solidFill>
                <a:effectLst/>
                <a:uLnTx/>
                <a:uFillTx/>
                <a:latin typeface="Helvetica"/>
                <a:ea typeface="ＭＳ Ｐゴシック" charset="-128"/>
              </a:rPr>
            </a:br>
            <a:r>
              <a:rPr kumimoji="0" lang="en-US" sz="2800" b="1" i="0" u="none" strike="noStrike" kern="1200" cap="none" spc="0" normalizeH="0" baseline="0" noProof="0" dirty="0">
                <a:ln>
                  <a:noFill/>
                </a:ln>
                <a:solidFill>
                  <a:srgbClr val="145A9B"/>
                </a:solidFill>
                <a:effectLst/>
                <a:uLnTx/>
                <a:uFillTx/>
                <a:latin typeface="Times New Roman" panose="02020603050405020304" pitchFamily="18" charset="0"/>
                <a:cs typeface="Times New Roman" panose="02020603050405020304" pitchFamily="18" charset="0"/>
              </a:rPr>
              <a:t>Grassroots Action Center Components</a:t>
            </a:r>
            <a:br>
              <a:rPr kumimoji="0" lang="en-US" sz="2800" b="1" i="0" u="none" strike="noStrike" kern="1200" cap="none" spc="0" normalizeH="0" baseline="0" noProof="0" dirty="0">
                <a:ln>
                  <a:noFill/>
                </a:ln>
                <a:solidFill>
                  <a:srgbClr val="145A9B"/>
                </a:solidFill>
                <a:effectLst/>
                <a:uLnTx/>
                <a:uFillTx/>
                <a:latin typeface="Helvetica"/>
                <a:ea typeface="ＭＳ Ｐゴシック" charset="-128"/>
              </a:rPr>
            </a:br>
            <a:endParaRPr kumimoji="0" lang="en-US" sz="2800" b="1" i="0" u="none" strike="noStrike" kern="1200" cap="none" spc="0" normalizeH="0" baseline="0" noProof="0" dirty="0">
              <a:ln>
                <a:noFill/>
              </a:ln>
              <a:solidFill>
                <a:srgbClr val="145A9B"/>
              </a:solidFill>
              <a:effectLst/>
              <a:uLnTx/>
              <a:uFillTx/>
              <a:latin typeface="Helvetica"/>
              <a:ea typeface="ＭＳ Ｐゴシック" charset="-128"/>
            </a:endParaRPr>
          </a:p>
        </p:txBody>
      </p:sp>
      <p:sp>
        <p:nvSpPr>
          <p:cNvPr id="5" name="TextBox 4">
            <a:extLst>
              <a:ext uri="{FF2B5EF4-FFF2-40B4-BE49-F238E27FC236}">
                <a16:creationId xmlns:a16="http://schemas.microsoft.com/office/drawing/2014/main" id="{3E3DAD73-E143-053D-1046-93F70DEECFFF}"/>
              </a:ext>
            </a:extLst>
          </p:cNvPr>
          <p:cNvSpPr txBox="1"/>
          <p:nvPr/>
        </p:nvSpPr>
        <p:spPr>
          <a:xfrm>
            <a:off x="3259667" y="1439333"/>
            <a:ext cx="4749800" cy="2923877"/>
          </a:xfrm>
          <a:prstGeom prst="rect">
            <a:avLst/>
          </a:prstGeom>
          <a:noFill/>
        </p:spPr>
        <p:txBody>
          <a:bodyPr wrap="square" rtlCol="0">
            <a:spAutoFit/>
          </a:bodyPr>
          <a:lstStyle/>
          <a:p>
            <a:pPr marL="1430338" indent="-346075">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Report Meeting</a:t>
            </a:r>
            <a:br>
              <a:rPr lang="en-US"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a:p>
            <a:pPr marL="1371600" indent="-287338" algn="just">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Sign Up for Alerts</a:t>
            </a:r>
          </a:p>
          <a:p>
            <a:pPr marL="1084262" algn="just"/>
            <a:endParaRPr lang="en-US" sz="2400" dirty="0">
              <a:solidFill>
                <a:srgbClr val="FF0000"/>
              </a:solidFill>
              <a:latin typeface="Times New Roman" panose="02020603050405020304" pitchFamily="18" charset="0"/>
              <a:cs typeface="Times New Roman" panose="02020603050405020304" pitchFamily="18" charset="0"/>
            </a:endParaRPr>
          </a:p>
          <a:p>
            <a:pPr marL="1371600" indent="-287338" algn="just">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Find Officials</a:t>
            </a:r>
          </a:p>
          <a:p>
            <a:pPr marL="1084262" algn="just"/>
            <a:endParaRPr lang="en-US" sz="2400" dirty="0">
              <a:solidFill>
                <a:srgbClr val="FF0000"/>
              </a:solidFill>
              <a:latin typeface="Times New Roman" panose="02020603050405020304" pitchFamily="18" charset="0"/>
              <a:cs typeface="Times New Roman" panose="02020603050405020304" pitchFamily="18" charset="0"/>
            </a:endParaRPr>
          </a:p>
          <a:p>
            <a:pPr marL="1371600" indent="-287338" algn="just">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Find Legislation</a:t>
            </a:r>
          </a:p>
          <a:p>
            <a:pPr marL="285750" indent="-285750" algn="ctr">
              <a:buFont typeface="Wingdings" panose="05000000000000000000" pitchFamily="2" charset="2"/>
              <a:buChar char="v"/>
            </a:pPr>
            <a:endParaRPr lang="en-US" sz="16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20650530"/>
      </p:ext>
    </p:extLst>
  </p:cSld>
  <p:clrMapOvr>
    <a:masterClrMapping/>
  </p:clrMapOvr>
</p:sld>
</file>

<file path=ppt/theme/theme1.xml><?xml version="1.0" encoding="utf-8"?>
<a:theme xmlns:a="http://schemas.openxmlformats.org/drawingml/2006/main" name="Office Theme">
  <a:themeElements>
    <a:clrScheme name="ALA 2022 Wordmark">
      <a:dk1>
        <a:srgbClr val="000000"/>
      </a:dk1>
      <a:lt1>
        <a:srgbClr val="FFFFFF"/>
      </a:lt1>
      <a:dk2>
        <a:srgbClr val="1A3D6D"/>
      </a:dk2>
      <a:lt2>
        <a:srgbClr val="D6203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586E4-F2FD-4A4C-AA7C-64088D393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CC9ECE8-F624-48FD-AA71-762490BB7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790</TotalTime>
  <Words>3069</Words>
  <Application>Microsoft Office PowerPoint</Application>
  <PresentationFormat>On-screen Show (16:9)</PresentationFormat>
  <Paragraphs>243</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Barlow</vt:lpstr>
      <vt:lpstr>Calibri</vt:lpstr>
      <vt:lpstr>Helvetica</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Program PowerPoint 24-25</dc:title>
  <dc:creator>Chris Morrow</dc:creator>
  <cp:lastModifiedBy>Micheline Nelson</cp:lastModifiedBy>
  <cp:revision>39</cp:revision>
  <cp:lastPrinted>2021-04-19T15:09:17Z</cp:lastPrinted>
  <dcterms:created xsi:type="dcterms:W3CDTF">2011-01-20T16:20:29Z</dcterms:created>
  <dcterms:modified xsi:type="dcterms:W3CDTF">2026-02-02T21:20:42Z</dcterms:modified>
</cp:coreProperties>
</file>